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31.jpg" ContentType="image/jpg"/>
  <Override PartName="/ppt/media/image43.jpg" ContentType="image/jpg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86"/>
  </p:notesMasterIdLst>
  <p:sldIdLst>
    <p:sldId id="256" r:id="rId2"/>
    <p:sldId id="586" r:id="rId3"/>
    <p:sldId id="591" r:id="rId4"/>
    <p:sldId id="260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542" r:id="rId25"/>
    <p:sldId id="543" r:id="rId26"/>
    <p:sldId id="544" r:id="rId27"/>
    <p:sldId id="546" r:id="rId28"/>
    <p:sldId id="547" r:id="rId29"/>
    <p:sldId id="548" r:id="rId30"/>
    <p:sldId id="308" r:id="rId31"/>
    <p:sldId id="551" r:id="rId32"/>
    <p:sldId id="587" r:id="rId33"/>
    <p:sldId id="588" r:id="rId34"/>
    <p:sldId id="552" r:id="rId35"/>
    <p:sldId id="309" r:id="rId36"/>
    <p:sldId id="553" r:id="rId37"/>
    <p:sldId id="554" r:id="rId38"/>
    <p:sldId id="556" r:id="rId39"/>
    <p:sldId id="322" r:id="rId40"/>
    <p:sldId id="555" r:id="rId41"/>
    <p:sldId id="560" r:id="rId42"/>
    <p:sldId id="557" r:id="rId43"/>
    <p:sldId id="559" r:id="rId44"/>
    <p:sldId id="561" r:id="rId45"/>
    <p:sldId id="562" r:id="rId46"/>
    <p:sldId id="563" r:id="rId47"/>
    <p:sldId id="564" r:id="rId48"/>
    <p:sldId id="565" r:id="rId49"/>
    <p:sldId id="333" r:id="rId50"/>
    <p:sldId id="334" r:id="rId51"/>
    <p:sldId id="337" r:id="rId52"/>
    <p:sldId id="338" r:id="rId53"/>
    <p:sldId id="339" r:id="rId54"/>
    <p:sldId id="589" r:id="rId55"/>
    <p:sldId id="347" r:id="rId56"/>
    <p:sldId id="566" r:id="rId57"/>
    <p:sldId id="567" r:id="rId58"/>
    <p:sldId id="568" r:id="rId59"/>
    <p:sldId id="366" r:id="rId60"/>
    <p:sldId id="367" r:id="rId61"/>
    <p:sldId id="368" r:id="rId62"/>
    <p:sldId id="369" r:id="rId63"/>
    <p:sldId id="390" r:id="rId64"/>
    <p:sldId id="391" r:id="rId65"/>
    <p:sldId id="392" r:id="rId66"/>
    <p:sldId id="395" r:id="rId67"/>
    <p:sldId id="569" r:id="rId68"/>
    <p:sldId id="570" r:id="rId69"/>
    <p:sldId id="590" r:id="rId70"/>
    <p:sldId id="573" r:id="rId71"/>
    <p:sldId id="574" r:id="rId72"/>
    <p:sldId id="575" r:id="rId73"/>
    <p:sldId id="576" r:id="rId74"/>
    <p:sldId id="577" r:id="rId75"/>
    <p:sldId id="578" r:id="rId76"/>
    <p:sldId id="581" r:id="rId77"/>
    <p:sldId id="579" r:id="rId78"/>
    <p:sldId id="582" r:id="rId79"/>
    <p:sldId id="583" r:id="rId80"/>
    <p:sldId id="592" r:id="rId81"/>
    <p:sldId id="584" r:id="rId82"/>
    <p:sldId id="585" r:id="rId83"/>
    <p:sldId id="572" r:id="rId84"/>
    <p:sldId id="258" r:id="rId85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87"/>
      <p:bold r:id="rId88"/>
      <p:italic r:id="rId89"/>
      <p:boldItalic r:id="rId90"/>
    </p:embeddedFont>
    <p:embeddedFont>
      <p:font typeface="Georgia" panose="02040502050405020303" pitchFamily="18" charset="0"/>
      <p:regular r:id="rId91"/>
      <p:bold r:id="rId92"/>
      <p:italic r:id="rId93"/>
      <p:boldItalic r:id="rId94"/>
    </p:embeddedFont>
    <p:embeddedFont>
      <p:font typeface="Impact" panose="020B0806030902050204" pitchFamily="34" charset="0"/>
      <p:regular r:id="rId95"/>
    </p:embeddedFont>
    <p:embeddedFont>
      <p:font typeface="Montserrat" panose="00000500000000000000" pitchFamily="2" charset="0"/>
      <p:regular r:id="rId96"/>
      <p:bold r:id="rId97"/>
      <p:italic r:id="rId98"/>
      <p:boldItalic r:id="rId99"/>
    </p:embeddedFont>
    <p:embeddedFont>
      <p:font typeface="Poppins" panose="00000500000000000000" pitchFamily="2" charset="0"/>
      <p:regular r:id="rId100"/>
      <p:bold r:id="rId101"/>
      <p:italic r:id="rId102"/>
      <p:boldItalic r:id="rId103"/>
    </p:embeddedFont>
    <p:embeddedFont>
      <p:font typeface="Roboto" panose="02000000000000000000" pitchFamily="2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351D"/>
    <a:srgbClr val="C09853"/>
    <a:srgbClr val="5D7E5D"/>
    <a:srgbClr val="3A87AD"/>
    <a:srgbClr val="FCF8E3"/>
    <a:srgbClr val="9D8B6B"/>
    <a:srgbClr val="B05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0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font" Target="fonts/font2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bc9f2f0977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gbc9f2f0977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bc9f2f0977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bc9f2f0977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None/>
              <a:defRPr sz="43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81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80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22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81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27" b="0" i="0">
                <a:solidFill>
                  <a:srgbClr val="DCDCD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05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500" y="368825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79200"/>
            <a:ext cx="8520600" cy="3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mac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layla.scheli@gmai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beer@simpsons.com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62.png"/><Relationship Id="rId17" Type="http://schemas.openxmlformats.org/officeDocument/2006/relationships/image" Target="../media/image82.png"/><Relationship Id="rId2" Type="http://schemas.openxmlformats.org/officeDocument/2006/relationships/image" Target="../media/image69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Relationship Id="rId1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es/git/tutorials/comparing-workflows/gitflow-workflow" TargetMode="External"/><Relationship Id="rId2" Type="http://schemas.openxmlformats.org/officeDocument/2006/relationships/hyperlink" Target="https://danielkummer.github.io/git-flow-cheatsheet/index.es_ES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vie.com/posts/a-successful-git-branching-model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layla.schel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616503" y="1125575"/>
            <a:ext cx="551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&amp; GitHub</a:t>
            </a:r>
            <a:br>
              <a:rPr lang="en-US" dirty="0"/>
            </a:br>
            <a:r>
              <a:rPr lang="en-US" sz="2800" dirty="0"/>
              <a:t>Mg. Ing. Layla Scheli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6195" y="988193"/>
            <a:ext cx="3991610" cy="31671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841" y="932896"/>
            <a:ext cx="3900317" cy="32777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305" y="1012638"/>
            <a:ext cx="4105390" cy="31182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463" y="962133"/>
            <a:ext cx="3889074" cy="32192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915" y="916949"/>
            <a:ext cx="4104169" cy="33096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093" y="898342"/>
            <a:ext cx="4023813" cy="33468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1792" y="894409"/>
            <a:ext cx="4060416" cy="33546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320" y="465990"/>
            <a:ext cx="5046840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Instalando Git en Mac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580" y="1308751"/>
            <a:ext cx="5046840" cy="27265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5967" y="4205486"/>
            <a:ext cx="6791223" cy="375595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D75B0F"/>
              </a:buClr>
              <a:buSzPct val="150000"/>
            </a:pPr>
            <a:r>
              <a:rPr sz="1800" dirty="0">
                <a:latin typeface="Arial Nova" panose="020B0504020202020204" pitchFamily="34" charset="0"/>
              </a:rPr>
              <a:t>Con el instalador gráﬁco </a:t>
            </a:r>
            <a:r>
              <a:rPr sz="1800" dirty="0"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http://git-scm.com/download/mac</a:t>
            </a:r>
            <a:endParaRPr sz="1800" dirty="0"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1595" y="838696"/>
            <a:ext cx="5200810" cy="34661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7795" y="846610"/>
            <a:ext cx="5208410" cy="3450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518" y="471765"/>
            <a:ext cx="6874625" cy="515450"/>
          </a:xfrm>
          <a:prstGeom prst="rect">
            <a:avLst/>
          </a:prstGeom>
        </p:spPr>
        <p:txBody>
          <a:bodyPr spcFirstLastPara="1" vert="horz" wrap="square" lIns="0" tIns="10085" rIns="0" bIns="0" rtlCol="0" anchor="t" anchorCtr="0">
            <a:spAutoFit/>
          </a:bodyPr>
          <a:lstStyle/>
          <a:p>
            <a:pPr marL="8405" algn="just">
              <a:spcBef>
                <a:spcPts val="7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Dónde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están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los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materiales</a:t>
            </a:r>
            <a:r>
              <a:rPr sz="3200" b="1" spc="79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sz="3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31996E-DDA6-9C3A-3C60-9A1C84105654}"/>
              </a:ext>
            </a:extLst>
          </p:cNvPr>
          <p:cNvSpPr txBox="1"/>
          <p:nvPr/>
        </p:nvSpPr>
        <p:spPr>
          <a:xfrm>
            <a:off x="583518" y="1436322"/>
            <a:ext cx="7853900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800" dirty="0">
                <a:latin typeface="Arial Nova" panose="020B0504020202020204" pitchFamily="34" charset="0"/>
              </a:rPr>
              <a:t>https://github.com/Openbank-2023-Modulos-compartidos/git-github.git</a:t>
            </a:r>
          </a:p>
        </p:txBody>
      </p:sp>
      <p:pic>
        <p:nvPicPr>
          <p:cNvPr id="1026" name="Picture 2" descr="Logotipo de github - Iconos gratis de redes sociales">
            <a:extLst>
              <a:ext uri="{FF2B5EF4-FFF2-40B4-BE49-F238E27FC236}">
                <a16:creationId xmlns:a16="http://schemas.microsoft.com/office/drawing/2014/main" id="{2FA58317-6DC3-8F8E-C993-0178ABA8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52" y="2138795"/>
            <a:ext cx="2066060" cy="20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0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191" y="835928"/>
            <a:ext cx="4743617" cy="34716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076" y="845174"/>
            <a:ext cx="4723848" cy="34531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024" y="1537790"/>
            <a:ext cx="3470333" cy="288456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8405">
              <a:spcBef>
                <a:spcPts val="89"/>
              </a:spcBef>
            </a:pPr>
            <a:r>
              <a:rPr sz="1800" dirty="0">
                <a:latin typeface="Arial Nova" panose="020B0504020202020204" pitchFamily="34" charset="0"/>
              </a:rPr>
              <a:t>Si estás en Debian/Ubuntu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0025" y="2021285"/>
            <a:ext cx="5244353" cy="243728"/>
            <a:chOff x="1066800" y="1790700"/>
            <a:chExt cx="7924800" cy="368300"/>
          </a:xfrm>
        </p:grpSpPr>
        <p:sp>
          <p:nvSpPr>
            <p:cNvPr id="5" name="object 5"/>
            <p:cNvSpPr/>
            <p:nvPr/>
          </p:nvSpPr>
          <p:spPr>
            <a:xfrm>
              <a:off x="1066800" y="17906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7880959" y="0"/>
                  </a:lnTo>
                  <a:lnTo>
                    <a:pt x="7880959" y="36830"/>
                  </a:lnTo>
                  <a:lnTo>
                    <a:pt x="7880959" y="331470"/>
                  </a:lnTo>
                  <a:lnTo>
                    <a:pt x="43827" y="331470"/>
                  </a:lnTo>
                  <a:lnTo>
                    <a:pt x="43827" y="36830"/>
                  </a:lnTo>
                  <a:lnTo>
                    <a:pt x="7880959" y="36830"/>
                  </a:lnTo>
                  <a:lnTo>
                    <a:pt x="7880959" y="0"/>
                  </a:lnTo>
                  <a:lnTo>
                    <a:pt x="0" y="0"/>
                  </a:lnTo>
                  <a:lnTo>
                    <a:pt x="0" y="36830"/>
                  </a:lnTo>
                  <a:lnTo>
                    <a:pt x="0" y="331470"/>
                  </a:lnTo>
                  <a:lnTo>
                    <a:pt x="0" y="332041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32041"/>
                  </a:lnTo>
                  <a:lnTo>
                    <a:pt x="7924800" y="331470"/>
                  </a:lnTo>
                  <a:lnTo>
                    <a:pt x="7924800" y="36830"/>
                  </a:lnTo>
                  <a:lnTo>
                    <a:pt x="7924800" y="36474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6" name="object 6"/>
            <p:cNvSpPr/>
            <p:nvPr/>
          </p:nvSpPr>
          <p:spPr>
            <a:xfrm>
              <a:off x="1110633" y="1827169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9031" y="2056009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9" dirty="0">
                <a:solidFill>
                  <a:srgbClr val="DCDCDC"/>
                </a:solidFill>
                <a:latin typeface="Georgia"/>
                <a:cs typeface="Georgia"/>
              </a:rPr>
              <a:t>apt-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get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-152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89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222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31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351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56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025" y="2871465"/>
            <a:ext cx="2710105" cy="288456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8405">
              <a:spcBef>
                <a:spcPts val="89"/>
              </a:spcBef>
            </a:pPr>
            <a:r>
              <a:rPr sz="1800" dirty="0">
                <a:latin typeface="Arial Nova" panose="020B0504020202020204" pitchFamily="34" charset="0"/>
              </a:rPr>
              <a:t>Si estás en Fedora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990025" y="3303583"/>
            <a:ext cx="5244353" cy="243728"/>
            <a:chOff x="1066800" y="2743200"/>
            <a:chExt cx="7924800" cy="368300"/>
          </a:xfrm>
        </p:grpSpPr>
        <p:sp>
          <p:nvSpPr>
            <p:cNvPr id="10" name="object 10"/>
            <p:cNvSpPr/>
            <p:nvPr/>
          </p:nvSpPr>
          <p:spPr>
            <a:xfrm>
              <a:off x="1066800" y="27431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32893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28955"/>
                  </a:lnTo>
                  <a:lnTo>
                    <a:pt x="7924800" y="33388"/>
                  </a:lnTo>
                  <a:lnTo>
                    <a:pt x="7880959" y="33388"/>
                  </a:lnTo>
                  <a:lnTo>
                    <a:pt x="7880959" y="328930"/>
                  </a:lnTo>
                  <a:lnTo>
                    <a:pt x="43827" y="328930"/>
                  </a:lnTo>
                  <a:lnTo>
                    <a:pt x="43827" y="33020"/>
                  </a:lnTo>
                  <a:lnTo>
                    <a:pt x="7924800" y="3302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0633" y="2776582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2721" y="3336264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0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yum</a:t>
            </a:r>
            <a:r>
              <a:rPr sz="927" spc="20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-152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89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222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31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351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20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2" dirty="0">
                <a:solidFill>
                  <a:srgbClr val="DCDCDC"/>
                </a:solidFill>
                <a:latin typeface="Georgia"/>
                <a:cs typeface="Georgia"/>
              </a:rPr>
              <a:t>git-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core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D3F9E68-2F9A-CE27-663A-7C4250221AE5}"/>
              </a:ext>
            </a:extLst>
          </p:cNvPr>
          <p:cNvSpPr txBox="1">
            <a:spLocks/>
          </p:cNvSpPr>
          <p:nvPr/>
        </p:nvSpPr>
        <p:spPr>
          <a:xfrm>
            <a:off x="568320" y="471397"/>
            <a:ext cx="5046840" cy="5167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346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05">
              <a:spcBef>
                <a:spcPts val="89"/>
              </a:spcBef>
            </a:pPr>
            <a:r>
              <a:rPr lang="es-AR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Instalando Git en Linux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981" y="480280"/>
            <a:ext cx="6521884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Instalando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GitHub Desktop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5E7C0F-A7BD-8A81-101F-DFA601057FF9}"/>
              </a:ext>
            </a:extLst>
          </p:cNvPr>
          <p:cNvSpPr txBox="1"/>
          <p:nvPr/>
        </p:nvSpPr>
        <p:spPr>
          <a:xfrm>
            <a:off x="2999260" y="1145043"/>
            <a:ext cx="3145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800" dirty="0">
                <a:latin typeface="Arial Nova" panose="020B0504020202020204" pitchFamily="34" charset="0"/>
              </a:rPr>
              <a:t>https://desktop.github.com/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8C456F4-8E7E-ABF2-F5D5-F50C29B1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91" y="1662415"/>
            <a:ext cx="4745818" cy="3000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8" y="485596"/>
            <a:ext cx="7086842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Instalando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GitHub Desktop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500BCE-2C59-5632-7B7A-EFBD8FB9C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28" y="1199887"/>
            <a:ext cx="4907852" cy="33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4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056" y="395232"/>
            <a:ext cx="7571601" cy="886055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Pero antes </a:t>
            </a:r>
            <a:r>
              <a:rPr lang="en-US" sz="28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tenemos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 que </a:t>
            </a:r>
            <a:r>
              <a:rPr lang="en-US" sz="28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crear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nuestra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cuenta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 GitHub</a:t>
            </a:r>
            <a:endParaRPr sz="28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104E3C-AFFD-B854-8CD0-DB5D979C7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79" y="1489365"/>
            <a:ext cx="4530319" cy="3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264" y="330415"/>
            <a:ext cx="7278871" cy="1132276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 algn="just">
              <a:lnSpc>
                <a:spcPct val="150000"/>
              </a:lnSpc>
              <a:spcBef>
                <a:spcPts val="89"/>
              </a:spcBef>
            </a:pP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vez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realizado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registro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Continuamos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con la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configuración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del GitHub Desktop</a:t>
            </a:r>
            <a:endParaRPr sz="24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A104FC-F090-670B-E352-7BE1FBE0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34" y="2022232"/>
            <a:ext cx="5804931" cy="20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4376BD-1CC0-22EF-E18D-329453D0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15" y="1899083"/>
            <a:ext cx="6246569" cy="218758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A206D1AD-0541-388F-26FA-A47757362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264" y="330415"/>
            <a:ext cx="7278871" cy="1132276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 algn="just">
              <a:lnSpc>
                <a:spcPct val="150000"/>
              </a:lnSpc>
              <a:spcBef>
                <a:spcPts val="89"/>
              </a:spcBef>
            </a:pP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vez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realizado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registro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Continuamos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con la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configuración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del GitHub Desktop</a:t>
            </a:r>
            <a:endParaRPr sz="24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60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20FE0C-BBBD-67FB-0025-5510DC07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65" y="1578555"/>
            <a:ext cx="4418470" cy="304450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4577345E-32AA-B07B-2E9A-6CAEBE3C54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264" y="330415"/>
            <a:ext cx="7278871" cy="1132276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 algn="just">
              <a:lnSpc>
                <a:spcPct val="150000"/>
              </a:lnSpc>
              <a:spcBef>
                <a:spcPts val="89"/>
              </a:spcBef>
            </a:pP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vez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realizado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registro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Continuamos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con la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configuración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del GitHub Desktop</a:t>
            </a:r>
            <a:endParaRPr sz="24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07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8E099F-4CA8-2A0C-F861-29D21227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04" y="1654419"/>
            <a:ext cx="4526391" cy="3077185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58F35B0E-6486-526D-C227-B484BD8AE7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264" y="330415"/>
            <a:ext cx="7278871" cy="1132276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 algn="just">
              <a:lnSpc>
                <a:spcPct val="150000"/>
              </a:lnSpc>
              <a:spcBef>
                <a:spcPts val="89"/>
              </a:spcBef>
            </a:pP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Una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vez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realizado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registro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Continuamos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con la </a:t>
            </a:r>
            <a:r>
              <a:rPr lang="en-US" sz="24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configuración</a:t>
            </a:r>
            <a:r>
              <a:rPr lang="en-US"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 del GitHub Desktop</a:t>
            </a:r>
            <a:endParaRPr sz="24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D2AAC-892B-4E1C-84A7-8A297970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28" y="500443"/>
            <a:ext cx="6484500" cy="572700"/>
          </a:xfrm>
        </p:spPr>
        <p:txBody>
          <a:bodyPr/>
          <a:lstStyle/>
          <a:p>
            <a:r>
              <a:rPr lang="es-AR" dirty="0"/>
              <a:t>Presentación personal!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250CD5-A8D8-C543-5F29-ED8A52F79878}"/>
              </a:ext>
            </a:extLst>
          </p:cNvPr>
          <p:cNvSpPr txBox="1"/>
          <p:nvPr/>
        </p:nvSpPr>
        <p:spPr>
          <a:xfrm>
            <a:off x="3418609" y="1233055"/>
            <a:ext cx="48714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Mi nombre es Layla Scheli, soy Ingeniera de Sistemas, especializada en Big Data, Data </a:t>
            </a:r>
            <a:r>
              <a:rPr lang="es-AR" dirty="0" err="1"/>
              <a:t>Science</a:t>
            </a:r>
            <a:endParaRPr lang="es-AR" dirty="0"/>
          </a:p>
          <a:p>
            <a:r>
              <a:rPr lang="es-AR" dirty="0"/>
              <a:t>y Cloud Computing.</a:t>
            </a:r>
          </a:p>
          <a:p>
            <a:endParaRPr lang="es-AR" dirty="0"/>
          </a:p>
          <a:p>
            <a:endParaRPr lang="es-AR" dirty="0"/>
          </a:p>
          <a:p>
            <a:r>
              <a:rPr lang="es-AR" b="1" dirty="0"/>
              <a:t>Mi correo</a:t>
            </a:r>
            <a:r>
              <a:rPr lang="es-AR" dirty="0"/>
              <a:t>: </a:t>
            </a:r>
            <a:r>
              <a:rPr lang="es-AR" dirty="0">
                <a:hlinkClick r:id="rId2"/>
              </a:rPr>
              <a:t>layla.scheli@gmail.com</a:t>
            </a:r>
            <a:endParaRPr lang="es-AR" dirty="0"/>
          </a:p>
          <a:p>
            <a:r>
              <a:rPr lang="es-AR" b="1" dirty="0"/>
              <a:t>Mi </a:t>
            </a:r>
            <a:r>
              <a:rPr lang="es-AR" b="1" dirty="0" err="1"/>
              <a:t>linkedin</a:t>
            </a:r>
            <a:r>
              <a:rPr lang="es-AR" dirty="0"/>
              <a:t>: https://www.linkedin.com/in/laylascheli/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7C5E87-96C0-E7DF-DA87-5F9F9910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8" y="1267322"/>
            <a:ext cx="2554763" cy="32836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944CD8-F4E4-16E9-55BA-BAFCF6F2DD54}"/>
              </a:ext>
            </a:extLst>
          </p:cNvPr>
          <p:cNvSpPr txBox="1"/>
          <p:nvPr/>
        </p:nvSpPr>
        <p:spPr>
          <a:xfrm>
            <a:off x="4322618" y="34153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Ahora te toca a vos! ….</a:t>
            </a:r>
          </a:p>
        </p:txBody>
      </p:sp>
      <p:pic>
        <p:nvPicPr>
          <p:cNvPr id="2054" name="Picture 6" descr="Compra imágenes y fotos : Emoticonos mostrando los pulgares para arriba  Image 59225844. | Smiley emoji, Imagens de emoji, Fotos de emojis">
            <a:extLst>
              <a:ext uri="{FF2B5EF4-FFF2-40B4-BE49-F238E27FC236}">
                <a16:creationId xmlns:a16="http://schemas.microsoft.com/office/drawing/2014/main" id="{A6C94E37-7B87-736B-9331-A71A73F4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20" y="3185030"/>
            <a:ext cx="2259078" cy="14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596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926" y="362683"/>
            <a:ext cx="5614148" cy="42950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166E8A-31DC-F7FD-6F45-1205A729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51" y="356630"/>
            <a:ext cx="6547297" cy="44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9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andos básicos de la terminal Linux - Vozidea.com">
            <a:extLst>
              <a:ext uri="{FF2B5EF4-FFF2-40B4-BE49-F238E27FC236}">
                <a16:creationId xmlns:a16="http://schemas.microsoft.com/office/drawing/2014/main" id="{AE264823-52A5-5FB1-BD88-FDD2A31D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12" y="1978269"/>
            <a:ext cx="4295036" cy="25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F7E031-296F-66BE-D02D-1C53098626CD}"/>
              </a:ext>
            </a:extLst>
          </p:cNvPr>
          <p:cNvSpPr txBox="1"/>
          <p:nvPr/>
        </p:nvSpPr>
        <p:spPr>
          <a:xfrm>
            <a:off x="740750" y="414786"/>
            <a:ext cx="5416061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al Nova" panose="020B0504020202020204" pitchFamily="34" charset="0"/>
                <a:sym typeface="Roboto"/>
              </a:rPr>
              <a:t>Git se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basa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en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el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uso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de la Terminal! Es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por</a:t>
            </a:r>
            <a:br>
              <a:rPr lang="en-US" sz="1800" dirty="0">
                <a:latin typeface="Arial Nova" panose="020B0504020202020204" pitchFamily="34" charset="0"/>
                <a:sym typeface="Roboto"/>
              </a:rPr>
            </a:br>
            <a:r>
              <a:rPr lang="en-US" sz="1800" dirty="0" err="1">
                <a:latin typeface="Arial Nova" panose="020B0504020202020204" pitchFamily="34" charset="0"/>
                <a:sym typeface="Roboto"/>
              </a:rPr>
              <a:t>eso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que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vamos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a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practicar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a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continuación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un poco</a:t>
            </a:r>
            <a:br>
              <a:rPr lang="en-US" sz="1800" dirty="0">
                <a:latin typeface="Arial Nova" panose="020B0504020202020204" pitchFamily="34" charset="0"/>
                <a:sym typeface="Roboto"/>
              </a:rPr>
            </a:br>
            <a:r>
              <a:rPr lang="en-US" sz="1800" dirty="0">
                <a:latin typeface="Arial Nova" panose="020B0504020202020204" pitchFamily="34" charset="0"/>
                <a:sym typeface="Roboto"/>
              </a:rPr>
              <a:t>con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los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comandos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básicos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de Linux!</a:t>
            </a:r>
          </a:p>
          <a:p>
            <a:pPr algn="just">
              <a:lnSpc>
                <a:spcPct val="150000"/>
              </a:lnSpc>
            </a:pPr>
            <a:endParaRPr lang="en-US" sz="1800" dirty="0">
              <a:latin typeface="Arial Nova" panose="020B0504020202020204" pitchFamily="34" charset="0"/>
              <a:sym typeface="Roboto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 Nova" panose="020B0504020202020204" pitchFamily="34" charset="0"/>
                <a:sym typeface="Roboto"/>
              </a:rPr>
              <a:t>Lo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cual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nos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server para 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>
                <a:latin typeface="Arial Nova" panose="020B0504020202020204" pitchFamily="34" charset="0"/>
                <a:sym typeface="Roboto"/>
              </a:rPr>
              <a:t>sentirnos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más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familiarizados</a:t>
            </a:r>
            <a:endParaRPr lang="en-US" sz="1800" dirty="0">
              <a:latin typeface="Arial Nova" panose="020B0504020202020204" pitchFamily="34" charset="0"/>
              <a:sym typeface="Roboto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Arial Nova" panose="020B0504020202020204" pitchFamily="34" charset="0"/>
                <a:sym typeface="Roboto"/>
              </a:rPr>
              <a:t>con la </a:t>
            </a:r>
            <a:r>
              <a:rPr lang="en-US" sz="1800" dirty="0" err="1">
                <a:latin typeface="Arial Nova" panose="020B0504020202020204" pitchFamily="34" charset="0"/>
                <a:sym typeface="Roboto"/>
              </a:rPr>
              <a:t>herramienta</a:t>
            </a:r>
            <a:r>
              <a:rPr lang="en-US" sz="1800" dirty="0">
                <a:latin typeface="Arial Nova" panose="020B0504020202020204" pitchFamily="34" charset="0"/>
                <a:sym typeface="Roboto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66397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B652A-E927-0CD2-01FD-169A75B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27" y="497379"/>
            <a:ext cx="6484500" cy="572700"/>
          </a:xfrm>
        </p:spPr>
        <p:txBody>
          <a:bodyPr/>
          <a:lstStyle/>
          <a:p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Actividad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Grupal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  <a:endParaRPr lang="es-US"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0" name="Picture 2" descr="Teamwork is dreamwork: pushing the boundaries in breakout roomsELT Learning  Journeys">
            <a:extLst>
              <a:ext uri="{FF2B5EF4-FFF2-40B4-BE49-F238E27FC236}">
                <a16:creationId xmlns:a16="http://schemas.microsoft.com/office/drawing/2014/main" id="{3D464187-3055-FA92-520A-1181775C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7" y="1384788"/>
            <a:ext cx="2948885" cy="30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8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18A07D-FE16-FBFD-1FB1-DCBC7689519B}"/>
              </a:ext>
            </a:extLst>
          </p:cNvPr>
          <p:cNvSpPr txBox="1"/>
          <p:nvPr/>
        </p:nvSpPr>
        <p:spPr>
          <a:xfrm>
            <a:off x="1512875" y="434556"/>
            <a:ext cx="6118249" cy="354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spc="63" dirty="0"/>
              <a:t>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Ahora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si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!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Empecemos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! Con GIT!</a:t>
            </a:r>
            <a:endParaRPr lang="LID4096" sz="4400" dirty="0"/>
          </a:p>
        </p:txBody>
      </p:sp>
    </p:spTree>
    <p:extLst>
      <p:ext uri="{BB962C8B-B14F-4D97-AF65-F5344CB8AC3E}">
        <p14:creationId xmlns:p14="http://schemas.microsoft.com/office/powerpoint/2010/main" val="903862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850731" y="1584981"/>
            <a:ext cx="5244353" cy="521074"/>
            <a:chOff x="1066800" y="1270000"/>
            <a:chExt cx="7924800" cy="787400"/>
          </a:xfrm>
        </p:grpSpPr>
        <p:sp>
          <p:nvSpPr>
            <p:cNvPr id="4" name="object 4"/>
            <p:cNvSpPr/>
            <p:nvPr/>
          </p:nvSpPr>
          <p:spPr>
            <a:xfrm>
              <a:off x="1066800" y="1269999"/>
              <a:ext cx="7924800" cy="787400"/>
            </a:xfrm>
            <a:custGeom>
              <a:avLst/>
              <a:gdLst/>
              <a:ahLst/>
              <a:cxnLst/>
              <a:rect l="l" t="t" r="r" b="b"/>
              <a:pathLst>
                <a:path w="7924800" h="787400">
                  <a:moveTo>
                    <a:pt x="7924800" y="0"/>
                  </a:moveTo>
                  <a:lnTo>
                    <a:pt x="0" y="0"/>
                  </a:lnTo>
                  <a:lnTo>
                    <a:pt x="0" y="37680"/>
                  </a:lnTo>
                  <a:lnTo>
                    <a:pt x="0" y="38100"/>
                  </a:lnTo>
                  <a:lnTo>
                    <a:pt x="0" y="745490"/>
                  </a:lnTo>
                  <a:lnTo>
                    <a:pt x="0" y="787400"/>
                  </a:lnTo>
                  <a:lnTo>
                    <a:pt x="7924800" y="787400"/>
                  </a:lnTo>
                  <a:lnTo>
                    <a:pt x="7924800" y="745490"/>
                  </a:lnTo>
                  <a:lnTo>
                    <a:pt x="43827" y="745490"/>
                  </a:lnTo>
                  <a:lnTo>
                    <a:pt x="43827" y="38100"/>
                  </a:lnTo>
                  <a:lnTo>
                    <a:pt x="7880959" y="38100"/>
                  </a:lnTo>
                  <a:lnTo>
                    <a:pt x="7880959" y="745261"/>
                  </a:lnTo>
                  <a:lnTo>
                    <a:pt x="7924800" y="745261"/>
                  </a:lnTo>
                  <a:lnTo>
                    <a:pt x="7924800" y="38100"/>
                  </a:lnTo>
                  <a:lnTo>
                    <a:pt x="7924800" y="3768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" name="object 5"/>
            <p:cNvSpPr/>
            <p:nvPr/>
          </p:nvSpPr>
          <p:spPr>
            <a:xfrm>
              <a:off x="1110633" y="1307673"/>
              <a:ext cx="7837170" cy="708025"/>
            </a:xfrm>
            <a:custGeom>
              <a:avLst/>
              <a:gdLst/>
              <a:ahLst/>
              <a:cxnLst/>
              <a:rect l="l" t="t" r="r" b="b"/>
              <a:pathLst>
                <a:path w="7837170" h="708025">
                  <a:moveTo>
                    <a:pt x="7837133" y="0"/>
                  </a:moveTo>
                  <a:lnTo>
                    <a:pt x="0" y="0"/>
                  </a:lnTo>
                  <a:lnTo>
                    <a:pt x="0" y="707581"/>
                  </a:lnTo>
                  <a:lnTo>
                    <a:pt x="7837133" y="70758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79737" y="1620559"/>
            <a:ext cx="5186363" cy="431255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lnSpc>
                <a:spcPts val="1092"/>
              </a:lnSpc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#</a:t>
            </a:r>
            <a:r>
              <a:rPr sz="927" spc="25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0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7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295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5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la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73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-53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15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ó</a:t>
            </a:r>
            <a:r>
              <a:rPr sz="927" spc="-3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5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9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endParaRPr sz="927" dirty="0">
              <a:latin typeface="Georgia"/>
              <a:cs typeface="Georgia"/>
            </a:endParaRPr>
          </a:p>
          <a:p>
            <a:pPr marL="31518">
              <a:lnSpc>
                <a:spcPts val="107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8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--</a:t>
            </a:r>
            <a:r>
              <a:rPr sz="927" spc="106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135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6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24" dirty="0">
                <a:solidFill>
                  <a:srgbClr val="DCDCDC"/>
                </a:solidFill>
                <a:latin typeface="Georgia"/>
                <a:cs typeface="Georgia"/>
              </a:rPr>
              <a:t>.</a:t>
            </a:r>
            <a:r>
              <a:rPr sz="927" spc="-53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50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9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109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22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r>
              <a:rPr sz="927" spc="-295" dirty="0">
                <a:solidFill>
                  <a:srgbClr val="DCDCDC"/>
                </a:solidFill>
                <a:latin typeface="Georgia"/>
                <a:cs typeface="Georgia"/>
              </a:rPr>
              <a:t>H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36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4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6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8" dirty="0">
                <a:solidFill>
                  <a:srgbClr val="DCDCDC"/>
                </a:solidFill>
                <a:latin typeface="Georgia"/>
                <a:cs typeface="Georgia"/>
              </a:rPr>
              <a:t>J.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287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-38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-30" dirty="0">
                <a:solidFill>
                  <a:srgbClr val="DCDCDC"/>
                </a:solidFill>
                <a:latin typeface="Georgia"/>
                <a:cs typeface="Georgia"/>
              </a:rPr>
              <a:t>p</a:t>
            </a:r>
            <a:r>
              <a:rPr sz="927" spc="129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50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189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endParaRPr sz="927" dirty="0">
              <a:latin typeface="Georgia"/>
              <a:cs typeface="Georgia"/>
            </a:endParaRPr>
          </a:p>
          <a:p>
            <a:pPr marL="31518">
              <a:lnSpc>
                <a:spcPts val="109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8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--</a:t>
            </a:r>
            <a:r>
              <a:rPr sz="927" spc="106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63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129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6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47" dirty="0">
                <a:solidFill>
                  <a:srgbClr val="DCDCDC"/>
                </a:solidFill>
                <a:latin typeface="Georgia"/>
                <a:cs typeface="Georgia"/>
              </a:rPr>
              <a:t>.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-483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30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318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36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52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b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ee</a:t>
            </a:r>
            <a:r>
              <a:rPr sz="927" spc="156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r</a:t>
            </a:r>
            <a:r>
              <a:rPr sz="927" spc="-453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@</a:t>
            </a:r>
            <a:r>
              <a:rPr sz="927" spc="129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s</a:t>
            </a:r>
            <a:r>
              <a:rPr sz="927" spc="291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i</a:t>
            </a:r>
            <a:r>
              <a:rPr sz="927" spc="-400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m</a:t>
            </a:r>
            <a:r>
              <a:rPr sz="927" spc="-36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p</a:t>
            </a:r>
            <a:r>
              <a:rPr sz="927" spc="129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s</a:t>
            </a:r>
            <a:r>
              <a:rPr sz="927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o</a:t>
            </a:r>
            <a:r>
              <a:rPr sz="927" spc="-56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n</a:t>
            </a:r>
            <a:r>
              <a:rPr sz="927" spc="129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s</a:t>
            </a:r>
            <a:r>
              <a:rPr sz="927" spc="318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.</a:t>
            </a:r>
            <a:r>
              <a:rPr sz="927" spc="103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c</a:t>
            </a:r>
            <a:r>
              <a:rPr sz="927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o</a:t>
            </a:r>
            <a:r>
              <a:rPr sz="927" spc="-400" dirty="0">
                <a:solidFill>
                  <a:srgbClr val="DCDCDC"/>
                </a:solidFill>
                <a:latin typeface="Georgia"/>
                <a:cs typeface="Georgia"/>
                <a:hlinkClick r:id="rId2"/>
              </a:rPr>
              <a:t>m</a:t>
            </a:r>
            <a:r>
              <a:rPr sz="927" spc="189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5230" y="2763688"/>
            <a:ext cx="5215357" cy="878634"/>
          </a:xfrm>
          <a:prstGeom prst="rect">
            <a:avLst/>
          </a:prstGeom>
          <a:solidFill>
            <a:srgbClr val="3F3F3F"/>
          </a:solidFill>
          <a:ln w="43834">
            <a:solidFill>
              <a:srgbClr val="000000"/>
            </a:solidFill>
          </a:ln>
        </p:spPr>
        <p:txBody>
          <a:bodyPr vert="horz" wrap="square" lIns="0" tIns="31937" rIns="0" bIns="0" rtlCol="0">
            <a:spAutoFit/>
          </a:bodyPr>
          <a:lstStyle/>
          <a:p>
            <a:pPr marL="46227">
              <a:lnSpc>
                <a:spcPts val="1092"/>
              </a:lnSpc>
              <a:spcBef>
                <a:spcPts val="251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#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0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7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295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39" dirty="0" err="1">
                <a:solidFill>
                  <a:srgbClr val="DCDCDC"/>
                </a:solidFill>
                <a:latin typeface="Georgia"/>
                <a:cs typeface="Georgia"/>
              </a:rPr>
              <a:t>los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03" dirty="0" err="1">
                <a:solidFill>
                  <a:srgbClr val="DCDCDC"/>
                </a:solidFill>
                <a:latin typeface="Georgia"/>
                <a:cs typeface="Georgia"/>
              </a:rPr>
              <a:t>col</a:t>
            </a:r>
            <a:r>
              <a:rPr lang="en-US" sz="927" spc="103" dirty="0" err="1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03" dirty="0" err="1">
                <a:solidFill>
                  <a:srgbClr val="DCDCDC"/>
                </a:solidFill>
                <a:latin typeface="Georgia"/>
                <a:cs typeface="Georgia"/>
              </a:rPr>
              <a:t>res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de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la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73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119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298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7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8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--</a:t>
            </a:r>
            <a:r>
              <a:rPr sz="927" spc="106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75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46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320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-46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4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41" dirty="0">
                <a:solidFill>
                  <a:srgbClr val="DCDCDC"/>
                </a:solidFill>
                <a:latin typeface="Georgia"/>
                <a:cs typeface="Georgia"/>
              </a:rPr>
              <a:t>.</a:t>
            </a:r>
            <a:r>
              <a:rPr sz="927" spc="-96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347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89" dirty="0">
                <a:solidFill>
                  <a:srgbClr val="DCDCDC"/>
                </a:solidFill>
                <a:latin typeface="Georgia"/>
                <a:cs typeface="Georgia"/>
              </a:rPr>
              <a:t>true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7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#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0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7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295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5" dirty="0">
                <a:solidFill>
                  <a:srgbClr val="DCDCDC"/>
                </a:solidFill>
                <a:latin typeface="Georgia"/>
                <a:cs typeface="Georgia"/>
              </a:rPr>
              <a:t>el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editor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por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defecto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8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nano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7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8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--</a:t>
            </a:r>
            <a:r>
              <a:rPr sz="927" spc="106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8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4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331" dirty="0">
                <a:solidFill>
                  <a:srgbClr val="DCDCDC"/>
                </a:solidFill>
                <a:latin typeface="Georgia"/>
                <a:cs typeface="Georgia"/>
              </a:rPr>
              <a:t>.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-75" dirty="0">
                <a:solidFill>
                  <a:srgbClr val="DCDCDC"/>
                </a:solidFill>
                <a:latin typeface="Georgia"/>
                <a:cs typeface="Georgia"/>
              </a:rPr>
              <a:t>d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32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8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"nano"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7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#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0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7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-13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295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5" dirty="0">
                <a:solidFill>
                  <a:srgbClr val="DCDCDC"/>
                </a:solidFill>
                <a:latin typeface="Georgia"/>
                <a:cs typeface="Georgia"/>
              </a:rPr>
              <a:t>el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editor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por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defecto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al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52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31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-1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35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de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notas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19" dirty="0">
                <a:solidFill>
                  <a:srgbClr val="DCDCDC"/>
                </a:solidFill>
                <a:latin typeface="Georgia"/>
                <a:cs typeface="Georgia"/>
              </a:rPr>
              <a:t>(sólo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473" dirty="0">
                <a:solidFill>
                  <a:srgbClr val="DCDCDC"/>
                </a:solidFill>
                <a:latin typeface="Georgia"/>
                <a:cs typeface="Georgia"/>
              </a:rPr>
              <a:t>W</a:t>
            </a:r>
            <a:r>
              <a:rPr sz="927" spc="287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-43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d</a:t>
            </a:r>
            <a:r>
              <a:rPr sz="927" spc="1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205" dirty="0">
                <a:solidFill>
                  <a:srgbClr val="DCDCDC"/>
                </a:solidFill>
                <a:latin typeface="Georgia"/>
                <a:cs typeface="Georgia"/>
              </a:rPr>
              <a:t>w</a:t>
            </a:r>
            <a:r>
              <a:rPr sz="927" spc="132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232" dirty="0">
                <a:solidFill>
                  <a:srgbClr val="DCDCDC"/>
                </a:solidFill>
                <a:latin typeface="Georgia"/>
                <a:cs typeface="Georgia"/>
              </a:rPr>
              <a:t>)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92"/>
              </a:lnSpc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2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8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f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--</a:t>
            </a:r>
            <a:r>
              <a:rPr sz="927" spc="106" dirty="0">
                <a:solidFill>
                  <a:srgbClr val="DCDCDC"/>
                </a:solidFill>
                <a:latin typeface="Georgia"/>
                <a:cs typeface="Georgia"/>
              </a:rPr>
              <a:t>global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8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4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331" dirty="0">
                <a:solidFill>
                  <a:srgbClr val="DCDCDC"/>
                </a:solidFill>
                <a:latin typeface="Georgia"/>
                <a:cs typeface="Georgia"/>
              </a:rPr>
              <a:t>.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-75" dirty="0">
                <a:solidFill>
                  <a:srgbClr val="DCDCDC"/>
                </a:solidFill>
                <a:latin typeface="Georgia"/>
                <a:cs typeface="Georgia"/>
              </a:rPr>
              <a:t>d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32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8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26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56" dirty="0">
                <a:solidFill>
                  <a:srgbClr val="DCDCDC"/>
                </a:solidFill>
                <a:latin typeface="Georgia"/>
                <a:cs typeface="Georgia"/>
              </a:rPr>
              <a:t>"notepad"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1356" y="3925634"/>
            <a:ext cx="6221288" cy="37432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 algn="just">
              <a:lnSpc>
                <a:spcPct val="150000"/>
              </a:lnSpc>
              <a:spcBef>
                <a:spcPts val="79"/>
              </a:spcBef>
            </a:pPr>
            <a:r>
              <a:rPr sz="1800" dirty="0">
                <a:latin typeface="Arial Nova" panose="020B0504020202020204" pitchFamily="34" charset="0"/>
              </a:rPr>
              <a:t>Esta conﬁguración puede ser establecida para cada proyecto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0CA5F7-6C39-BC4E-E1C2-7C47B1A3EDFB}"/>
              </a:ext>
            </a:extLst>
          </p:cNvPr>
          <p:cNvSpPr txBox="1">
            <a:spLocks/>
          </p:cNvSpPr>
          <p:nvPr/>
        </p:nvSpPr>
        <p:spPr>
          <a:xfrm>
            <a:off x="581331" y="499649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Configurando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Git</a:t>
            </a:r>
            <a:endParaRPr lang="es-US"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7025" y="427809"/>
            <a:ext cx="4969949" cy="3555941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Clonando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 un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Repositorio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Existente</a:t>
            </a:r>
            <a:endParaRPr sz="44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443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F21CDDC-EE81-E032-D332-7A00CFF5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00" y="432951"/>
            <a:ext cx="6484500" cy="572700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s-US" sz="1800" b="1" dirty="0">
                <a:solidFill>
                  <a:srgbClr val="000000"/>
                </a:solidFill>
                <a:latin typeface="Arial Nova" panose="020B0504020202020204" pitchFamily="34" charset="0"/>
                <a:cs typeface="Arial"/>
                <a:sym typeface="Arial"/>
              </a:rPr>
              <a:t>Vamos a crear una carpeta en nuestro escritorio llamada: proyectos y la vamos a acceder con </a:t>
            </a:r>
            <a:r>
              <a:rPr lang="es-US" sz="1800" b="1" dirty="0" err="1">
                <a:solidFill>
                  <a:srgbClr val="000000"/>
                </a:solidFill>
                <a:latin typeface="Arial Nova" panose="020B0504020202020204" pitchFamily="34" charset="0"/>
                <a:cs typeface="Arial"/>
                <a:sym typeface="Arial"/>
              </a:rPr>
              <a:t>git</a:t>
            </a:r>
            <a:r>
              <a:rPr lang="es-US" sz="1800" b="1" dirty="0">
                <a:solidFill>
                  <a:srgbClr val="000000"/>
                </a:solidFill>
                <a:latin typeface="Arial Nova" panose="020B0504020202020204" pitchFamily="34" charset="0"/>
                <a:cs typeface="Arial"/>
                <a:sym typeface="Arial"/>
              </a:rPr>
              <a:t> </a:t>
            </a:r>
            <a:r>
              <a:rPr lang="es-US" sz="1800" b="1" dirty="0" err="1">
                <a:solidFill>
                  <a:srgbClr val="000000"/>
                </a:solidFill>
                <a:latin typeface="Arial Nova" panose="020B0504020202020204" pitchFamily="34" charset="0"/>
                <a:cs typeface="Arial"/>
                <a:sym typeface="Arial"/>
              </a:rPr>
              <a:t>bash</a:t>
            </a:r>
            <a:endParaRPr lang="es-US" sz="1800" b="1" dirty="0">
              <a:solidFill>
                <a:srgbClr val="000000"/>
              </a:solidFill>
              <a:latin typeface="Arial Nova" panose="020B0504020202020204" pitchFamily="34" charset="0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9FD2CA-3C4B-4E87-8A14-D6C7005B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89" y="1411699"/>
            <a:ext cx="1150754" cy="11423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0F0726-414D-08BC-4148-D79C2611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53" y="1982876"/>
            <a:ext cx="3543300" cy="533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63AFEA2-04E9-19F2-6FDC-0882D8BE92F5}"/>
              </a:ext>
            </a:extLst>
          </p:cNvPr>
          <p:cNvSpPr txBox="1"/>
          <p:nvPr/>
        </p:nvSpPr>
        <p:spPr>
          <a:xfrm>
            <a:off x="616500" y="2864828"/>
            <a:ext cx="4572000" cy="1452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sym typeface="Roboto"/>
              </a:rPr>
              <a:t>Para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clonar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un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repositorio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se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utiliza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: 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  <a:sym typeface="Roboto"/>
              </a:rPr>
              <a:t>git clone URL [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directorio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]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Arial Nova" panose="020B0504020202020204" pitchFamily="34" charset="0"/>
              <a:sym typeface="Roboto"/>
            </a:endParaRPr>
          </a:p>
          <a:p>
            <a:r>
              <a:rPr lang="en-US" dirty="0" err="1">
                <a:latin typeface="Arial Nova" panose="020B0504020202020204" pitchFamily="34" charset="0"/>
                <a:sym typeface="Roboto"/>
              </a:rPr>
              <a:t>Vamos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a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hacerlo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en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nuestra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carpeta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 de </a:t>
            </a:r>
            <a:r>
              <a:rPr lang="en-US" dirty="0" err="1">
                <a:latin typeface="Arial Nova" panose="020B0504020202020204" pitchFamily="34" charset="0"/>
                <a:sym typeface="Roboto"/>
              </a:rPr>
              <a:t>proyectos</a:t>
            </a:r>
            <a:r>
              <a:rPr lang="en-US" dirty="0">
                <a:latin typeface="Arial Nova" panose="020B0504020202020204" pitchFamily="34" charset="0"/>
                <a:sym typeface="Roboto"/>
              </a:rPr>
              <a:t>!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Arial Nova" panose="020B0504020202020204" pitchFamily="34" charset="0"/>
                <a:sym typeface="Roboto"/>
              </a:rPr>
              <a:t>git clone https://github.com/jquery/jquery.git</a:t>
            </a:r>
            <a:endParaRPr lang="es-US" dirty="0">
              <a:latin typeface="Arial Nova" panose="020B0504020202020204" pitchFamily="34" charset="0"/>
              <a:sym typeface="Roboto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33C0A6F-F652-CA92-0ED3-C1B0FA501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517" y="3335153"/>
            <a:ext cx="3843372" cy="10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94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2F81FD6-B371-7DA4-CAFA-C231C0ED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27" y="500709"/>
            <a:ext cx="6484500" cy="572700"/>
          </a:xfrm>
        </p:spPr>
        <p:txBody>
          <a:bodyPr>
            <a:normAutofit/>
          </a:bodyPr>
          <a:lstStyle/>
          <a:p>
            <a:r>
              <a:rPr lang="es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Obtenemos lo siguiente: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679908-F864-222A-449F-C3AADB0FA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1"/>
          <a:stretch/>
        </p:blipFill>
        <p:spPr>
          <a:xfrm>
            <a:off x="1276512" y="1204546"/>
            <a:ext cx="6590975" cy="30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0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78638" y="1378366"/>
            <a:ext cx="1843508" cy="551329"/>
            <a:chOff x="698624" y="1325553"/>
            <a:chExt cx="2785745" cy="833119"/>
          </a:xfrm>
        </p:grpSpPr>
        <p:sp>
          <p:nvSpPr>
            <p:cNvPr id="4" name="object 4"/>
            <p:cNvSpPr/>
            <p:nvPr/>
          </p:nvSpPr>
          <p:spPr>
            <a:xfrm>
              <a:off x="721016" y="1347970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2718366" y="0"/>
                  </a:moveTo>
                  <a:lnTo>
                    <a:pt x="22391" y="0"/>
                  </a:lnTo>
                  <a:lnTo>
                    <a:pt x="12595" y="1397"/>
                  </a:lnTo>
                  <a:lnTo>
                    <a:pt x="5597" y="5593"/>
                  </a:lnTo>
                  <a:lnTo>
                    <a:pt x="1399" y="12590"/>
                  </a:lnTo>
                  <a:lnTo>
                    <a:pt x="0" y="22391"/>
                  </a:lnTo>
                  <a:lnTo>
                    <a:pt x="0" y="765799"/>
                  </a:lnTo>
                  <a:lnTo>
                    <a:pt x="1399" y="775601"/>
                  </a:lnTo>
                  <a:lnTo>
                    <a:pt x="5597" y="782598"/>
                  </a:lnTo>
                  <a:lnTo>
                    <a:pt x="12595" y="786793"/>
                  </a:lnTo>
                  <a:lnTo>
                    <a:pt x="22391" y="788191"/>
                  </a:lnTo>
                  <a:lnTo>
                    <a:pt x="2718366" y="788191"/>
                  </a:lnTo>
                  <a:lnTo>
                    <a:pt x="2728162" y="786793"/>
                  </a:lnTo>
                  <a:lnTo>
                    <a:pt x="2735159" y="782598"/>
                  </a:lnTo>
                  <a:lnTo>
                    <a:pt x="2739357" y="775601"/>
                  </a:lnTo>
                  <a:lnTo>
                    <a:pt x="2740757" y="765799"/>
                  </a:lnTo>
                  <a:lnTo>
                    <a:pt x="2740757" y="22391"/>
                  </a:lnTo>
                  <a:lnTo>
                    <a:pt x="2739357" y="12590"/>
                  </a:lnTo>
                  <a:lnTo>
                    <a:pt x="2735159" y="5593"/>
                  </a:lnTo>
                  <a:lnTo>
                    <a:pt x="2728162" y="1397"/>
                  </a:lnTo>
                  <a:lnTo>
                    <a:pt x="2718366" y="0"/>
                  </a:lnTo>
                  <a:close/>
                </a:path>
              </a:pathLst>
            </a:custGeom>
            <a:solidFill>
              <a:srgbClr val="FCF8E3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" name="object 5"/>
            <p:cNvSpPr/>
            <p:nvPr/>
          </p:nvSpPr>
          <p:spPr>
            <a:xfrm>
              <a:off x="721016" y="1347945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0" y="765799"/>
                  </a:moveTo>
                  <a:lnTo>
                    <a:pt x="0" y="22391"/>
                  </a:lnTo>
                  <a:lnTo>
                    <a:pt x="1399" y="12582"/>
                  </a:lnTo>
                  <a:lnTo>
                    <a:pt x="5597" y="5586"/>
                  </a:lnTo>
                  <a:lnTo>
                    <a:pt x="12595" y="1395"/>
                  </a:lnTo>
                  <a:lnTo>
                    <a:pt x="22391" y="0"/>
                  </a:lnTo>
                  <a:lnTo>
                    <a:pt x="2718365" y="0"/>
                  </a:lnTo>
                  <a:lnTo>
                    <a:pt x="2728161" y="1395"/>
                  </a:lnTo>
                  <a:lnTo>
                    <a:pt x="2735159" y="5586"/>
                  </a:lnTo>
                  <a:lnTo>
                    <a:pt x="2739357" y="12582"/>
                  </a:lnTo>
                  <a:lnTo>
                    <a:pt x="2740757" y="22391"/>
                  </a:lnTo>
                  <a:lnTo>
                    <a:pt x="2740757" y="765799"/>
                  </a:lnTo>
                  <a:lnTo>
                    <a:pt x="2739357" y="775608"/>
                  </a:lnTo>
                  <a:lnTo>
                    <a:pt x="2735159" y="782604"/>
                  </a:lnTo>
                  <a:lnTo>
                    <a:pt x="2728161" y="786796"/>
                  </a:lnTo>
                  <a:lnTo>
                    <a:pt x="2718365" y="788191"/>
                  </a:lnTo>
                  <a:lnTo>
                    <a:pt x="22391" y="788191"/>
                  </a:lnTo>
                  <a:lnTo>
                    <a:pt x="12595" y="786796"/>
                  </a:lnTo>
                  <a:lnTo>
                    <a:pt x="5597" y="782604"/>
                  </a:lnTo>
                  <a:lnTo>
                    <a:pt x="1399" y="775608"/>
                  </a:lnTo>
                  <a:lnTo>
                    <a:pt x="0" y="765799"/>
                  </a:lnTo>
                  <a:close/>
                </a:path>
              </a:pathLst>
            </a:custGeom>
            <a:ln w="44783">
              <a:solidFill>
                <a:srgbClr val="FBEED5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97584" y="1363769"/>
            <a:ext cx="1843508" cy="551329"/>
            <a:chOff x="3591645" y="1325553"/>
            <a:chExt cx="2785745" cy="833119"/>
          </a:xfrm>
        </p:grpSpPr>
        <p:sp>
          <p:nvSpPr>
            <p:cNvPr id="7" name="object 7"/>
            <p:cNvSpPr/>
            <p:nvPr/>
          </p:nvSpPr>
          <p:spPr>
            <a:xfrm>
              <a:off x="3614037" y="1347970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2718365" y="0"/>
                  </a:moveTo>
                  <a:lnTo>
                    <a:pt x="22391" y="0"/>
                  </a:lnTo>
                  <a:lnTo>
                    <a:pt x="12595" y="1397"/>
                  </a:lnTo>
                  <a:lnTo>
                    <a:pt x="5597" y="5593"/>
                  </a:lnTo>
                  <a:lnTo>
                    <a:pt x="1399" y="12590"/>
                  </a:lnTo>
                  <a:lnTo>
                    <a:pt x="0" y="22391"/>
                  </a:lnTo>
                  <a:lnTo>
                    <a:pt x="0" y="765799"/>
                  </a:lnTo>
                  <a:lnTo>
                    <a:pt x="1399" y="775601"/>
                  </a:lnTo>
                  <a:lnTo>
                    <a:pt x="5597" y="782598"/>
                  </a:lnTo>
                  <a:lnTo>
                    <a:pt x="12595" y="786793"/>
                  </a:lnTo>
                  <a:lnTo>
                    <a:pt x="22391" y="788191"/>
                  </a:lnTo>
                  <a:lnTo>
                    <a:pt x="2718365" y="788191"/>
                  </a:lnTo>
                  <a:lnTo>
                    <a:pt x="2728162" y="786793"/>
                  </a:lnTo>
                  <a:lnTo>
                    <a:pt x="2735159" y="782598"/>
                  </a:lnTo>
                  <a:lnTo>
                    <a:pt x="2739358" y="775601"/>
                  </a:lnTo>
                  <a:lnTo>
                    <a:pt x="2740757" y="765799"/>
                  </a:lnTo>
                  <a:lnTo>
                    <a:pt x="2740757" y="22391"/>
                  </a:lnTo>
                  <a:lnTo>
                    <a:pt x="2739358" y="12590"/>
                  </a:lnTo>
                  <a:lnTo>
                    <a:pt x="2735159" y="5593"/>
                  </a:lnTo>
                  <a:lnTo>
                    <a:pt x="2728162" y="1397"/>
                  </a:lnTo>
                  <a:lnTo>
                    <a:pt x="2718365" y="0"/>
                  </a:lnTo>
                  <a:close/>
                </a:path>
              </a:pathLst>
            </a:custGeom>
            <a:solidFill>
              <a:srgbClr val="DFF0D8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" name="object 8"/>
            <p:cNvSpPr/>
            <p:nvPr/>
          </p:nvSpPr>
          <p:spPr>
            <a:xfrm>
              <a:off x="3614037" y="1347945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0" y="765799"/>
                  </a:moveTo>
                  <a:lnTo>
                    <a:pt x="0" y="22391"/>
                  </a:lnTo>
                  <a:lnTo>
                    <a:pt x="1399" y="12582"/>
                  </a:lnTo>
                  <a:lnTo>
                    <a:pt x="5597" y="5586"/>
                  </a:lnTo>
                  <a:lnTo>
                    <a:pt x="12595" y="1395"/>
                  </a:lnTo>
                  <a:lnTo>
                    <a:pt x="22391" y="0"/>
                  </a:lnTo>
                  <a:lnTo>
                    <a:pt x="2718365" y="0"/>
                  </a:lnTo>
                  <a:lnTo>
                    <a:pt x="2728161" y="1395"/>
                  </a:lnTo>
                  <a:lnTo>
                    <a:pt x="2735159" y="5586"/>
                  </a:lnTo>
                  <a:lnTo>
                    <a:pt x="2739357" y="12582"/>
                  </a:lnTo>
                  <a:lnTo>
                    <a:pt x="2740757" y="22391"/>
                  </a:lnTo>
                  <a:lnTo>
                    <a:pt x="2740757" y="765799"/>
                  </a:lnTo>
                  <a:lnTo>
                    <a:pt x="2739357" y="775608"/>
                  </a:lnTo>
                  <a:lnTo>
                    <a:pt x="2735159" y="782604"/>
                  </a:lnTo>
                  <a:lnTo>
                    <a:pt x="2728161" y="786796"/>
                  </a:lnTo>
                  <a:lnTo>
                    <a:pt x="2718365" y="788191"/>
                  </a:lnTo>
                  <a:lnTo>
                    <a:pt x="22391" y="788191"/>
                  </a:lnTo>
                  <a:lnTo>
                    <a:pt x="12595" y="786796"/>
                  </a:lnTo>
                  <a:lnTo>
                    <a:pt x="5597" y="782604"/>
                  </a:lnTo>
                  <a:lnTo>
                    <a:pt x="1399" y="775608"/>
                  </a:lnTo>
                  <a:lnTo>
                    <a:pt x="0" y="765799"/>
                  </a:lnTo>
                  <a:close/>
                </a:path>
              </a:pathLst>
            </a:custGeom>
            <a:ln w="44783">
              <a:solidFill>
                <a:srgbClr val="D6E9C6"/>
              </a:solidFill>
            </a:ln>
          </p:spPr>
          <p:txBody>
            <a:bodyPr wrap="square" lIns="0" tIns="0" rIns="0" bIns="0" rtlCol="0"/>
            <a:lstStyle/>
            <a:p>
              <a:endParaRPr sz="927"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931348" y="1356159"/>
            <a:ext cx="1843508" cy="551329"/>
            <a:chOff x="6484667" y="1325553"/>
            <a:chExt cx="2785745" cy="833119"/>
          </a:xfrm>
        </p:grpSpPr>
        <p:sp>
          <p:nvSpPr>
            <p:cNvPr id="10" name="object 10"/>
            <p:cNvSpPr/>
            <p:nvPr/>
          </p:nvSpPr>
          <p:spPr>
            <a:xfrm>
              <a:off x="6507059" y="1347970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2718365" y="0"/>
                  </a:moveTo>
                  <a:lnTo>
                    <a:pt x="22391" y="0"/>
                  </a:lnTo>
                  <a:lnTo>
                    <a:pt x="12595" y="1397"/>
                  </a:lnTo>
                  <a:lnTo>
                    <a:pt x="5597" y="5593"/>
                  </a:lnTo>
                  <a:lnTo>
                    <a:pt x="1399" y="12590"/>
                  </a:lnTo>
                  <a:lnTo>
                    <a:pt x="0" y="22391"/>
                  </a:lnTo>
                  <a:lnTo>
                    <a:pt x="0" y="765799"/>
                  </a:lnTo>
                  <a:lnTo>
                    <a:pt x="1399" y="775601"/>
                  </a:lnTo>
                  <a:lnTo>
                    <a:pt x="5597" y="782598"/>
                  </a:lnTo>
                  <a:lnTo>
                    <a:pt x="12595" y="786793"/>
                  </a:lnTo>
                  <a:lnTo>
                    <a:pt x="22391" y="788191"/>
                  </a:lnTo>
                  <a:lnTo>
                    <a:pt x="2718365" y="788191"/>
                  </a:lnTo>
                  <a:lnTo>
                    <a:pt x="2728161" y="786793"/>
                  </a:lnTo>
                  <a:lnTo>
                    <a:pt x="2735158" y="782598"/>
                  </a:lnTo>
                  <a:lnTo>
                    <a:pt x="2739357" y="775601"/>
                  </a:lnTo>
                  <a:lnTo>
                    <a:pt x="2740756" y="765799"/>
                  </a:lnTo>
                  <a:lnTo>
                    <a:pt x="2740756" y="22391"/>
                  </a:lnTo>
                  <a:lnTo>
                    <a:pt x="2739357" y="12590"/>
                  </a:lnTo>
                  <a:lnTo>
                    <a:pt x="2735158" y="5593"/>
                  </a:lnTo>
                  <a:lnTo>
                    <a:pt x="2728161" y="1397"/>
                  </a:lnTo>
                  <a:lnTo>
                    <a:pt x="2718365" y="0"/>
                  </a:lnTo>
                  <a:close/>
                </a:path>
              </a:pathLst>
            </a:custGeom>
            <a:solidFill>
              <a:srgbClr val="D9EDF7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07059" y="1347945"/>
              <a:ext cx="2741295" cy="788670"/>
            </a:xfrm>
            <a:custGeom>
              <a:avLst/>
              <a:gdLst/>
              <a:ahLst/>
              <a:cxnLst/>
              <a:rect l="l" t="t" r="r" b="b"/>
              <a:pathLst>
                <a:path w="2741295" h="788669">
                  <a:moveTo>
                    <a:pt x="0" y="765799"/>
                  </a:moveTo>
                  <a:lnTo>
                    <a:pt x="0" y="22391"/>
                  </a:lnTo>
                  <a:lnTo>
                    <a:pt x="1399" y="12582"/>
                  </a:lnTo>
                  <a:lnTo>
                    <a:pt x="5597" y="5586"/>
                  </a:lnTo>
                  <a:lnTo>
                    <a:pt x="12595" y="1395"/>
                  </a:lnTo>
                  <a:lnTo>
                    <a:pt x="22391" y="0"/>
                  </a:lnTo>
                  <a:lnTo>
                    <a:pt x="2718365" y="0"/>
                  </a:lnTo>
                  <a:lnTo>
                    <a:pt x="2728163" y="1395"/>
                  </a:lnTo>
                  <a:lnTo>
                    <a:pt x="2735160" y="5586"/>
                  </a:lnTo>
                  <a:lnTo>
                    <a:pt x="2739358" y="12582"/>
                  </a:lnTo>
                  <a:lnTo>
                    <a:pt x="2740757" y="22391"/>
                  </a:lnTo>
                  <a:lnTo>
                    <a:pt x="2740757" y="765799"/>
                  </a:lnTo>
                  <a:lnTo>
                    <a:pt x="2739358" y="775608"/>
                  </a:lnTo>
                  <a:lnTo>
                    <a:pt x="2735160" y="782604"/>
                  </a:lnTo>
                  <a:lnTo>
                    <a:pt x="2728163" y="786796"/>
                  </a:lnTo>
                  <a:lnTo>
                    <a:pt x="2718365" y="788191"/>
                  </a:lnTo>
                  <a:lnTo>
                    <a:pt x="22391" y="788191"/>
                  </a:lnTo>
                  <a:lnTo>
                    <a:pt x="12595" y="786796"/>
                  </a:lnTo>
                  <a:lnTo>
                    <a:pt x="5597" y="782604"/>
                  </a:lnTo>
                  <a:lnTo>
                    <a:pt x="1399" y="775608"/>
                  </a:lnTo>
                  <a:lnTo>
                    <a:pt x="0" y="765799"/>
                  </a:lnTo>
                  <a:close/>
                </a:path>
              </a:pathLst>
            </a:custGeom>
            <a:ln w="44783">
              <a:solidFill>
                <a:srgbClr val="BCE8F1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15683" y="1506297"/>
            <a:ext cx="1769549" cy="266142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234916">
              <a:spcBef>
                <a:spcPts val="89"/>
              </a:spcBef>
            </a:pPr>
            <a:r>
              <a:rPr sz="1655" spc="-23" dirty="0">
                <a:solidFill>
                  <a:srgbClr val="C09853"/>
                </a:solidFill>
              </a:rPr>
              <a:t>Working</a:t>
            </a:r>
            <a:r>
              <a:rPr sz="1655" spc="-93" dirty="0">
                <a:solidFill>
                  <a:srgbClr val="C09853"/>
                </a:solidFill>
              </a:rPr>
              <a:t> </a:t>
            </a:r>
            <a:r>
              <a:rPr sz="1655" spc="-13" dirty="0">
                <a:solidFill>
                  <a:srgbClr val="C09853"/>
                </a:solidFill>
              </a:rPr>
              <a:t>Copy</a:t>
            </a:r>
            <a:endParaRPr sz="1655" dirty="0">
              <a:solidFill>
                <a:srgbClr val="C09853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4630" y="1491700"/>
            <a:ext cx="1769549" cy="266142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288286">
              <a:spcBef>
                <a:spcPts val="89"/>
              </a:spcBef>
            </a:pPr>
            <a:r>
              <a:rPr sz="1655" spc="-7" dirty="0">
                <a:solidFill>
                  <a:srgbClr val="5D7E5D"/>
                </a:solidFill>
              </a:rPr>
              <a:t>Staging</a:t>
            </a:r>
            <a:r>
              <a:rPr sz="1655" spc="-86" dirty="0">
                <a:solidFill>
                  <a:srgbClr val="5D7E5D"/>
                </a:solidFill>
              </a:rPr>
              <a:t> </a:t>
            </a:r>
            <a:r>
              <a:rPr sz="1655" spc="-13" dirty="0">
                <a:solidFill>
                  <a:srgbClr val="5D7E5D"/>
                </a:solidFill>
              </a:rPr>
              <a:t>Area</a:t>
            </a:r>
            <a:endParaRPr sz="1655" dirty="0">
              <a:solidFill>
                <a:srgbClr val="5D7E5D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68394" y="1484090"/>
            <a:ext cx="1769549" cy="266142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392927">
              <a:spcBef>
                <a:spcPts val="89"/>
              </a:spcBef>
            </a:pPr>
            <a:r>
              <a:rPr sz="1655" spc="-7" dirty="0">
                <a:solidFill>
                  <a:srgbClr val="3A87AD"/>
                </a:solidFill>
              </a:rPr>
              <a:t>Repository</a:t>
            </a:r>
            <a:endParaRPr sz="1655" dirty="0">
              <a:solidFill>
                <a:srgbClr val="3A87AD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3456" y="2488223"/>
            <a:ext cx="7052371" cy="1621706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26055" algn="just">
              <a:lnSpc>
                <a:spcPct val="150000"/>
              </a:lnSpc>
              <a:spcBef>
                <a:spcPts val="89"/>
              </a:spcBef>
            </a:pPr>
            <a:r>
              <a:rPr lang="en-US" sz="1800" dirty="0">
                <a:solidFill>
                  <a:srgbClr val="C09853"/>
                </a:solidFill>
                <a:latin typeface="Arial Nova" panose="020B0504020202020204" pitchFamily="34" charset="0"/>
              </a:rPr>
              <a:t>W</a:t>
            </a:r>
            <a:r>
              <a:rPr sz="1800" dirty="0">
                <a:solidFill>
                  <a:srgbClr val="C09853"/>
                </a:solidFill>
                <a:latin typeface="Arial Nova" panose="020B0504020202020204" pitchFamily="34" charset="0"/>
              </a:rPr>
              <a:t>orking copy:</a:t>
            </a:r>
            <a:r>
              <a:rPr sz="1800" dirty="0">
                <a:latin typeface="Arial Nova" panose="020B0504020202020204" pitchFamily="34" charset="0"/>
              </a:rPr>
              <a:t> </a:t>
            </a:r>
            <a:r>
              <a:rPr lang="en-US" sz="1800" dirty="0">
                <a:latin typeface="Arial Nova" panose="020B0504020202020204" pitchFamily="34" charset="0"/>
              </a:rPr>
              <a:t>L</a:t>
            </a:r>
            <a:r>
              <a:rPr sz="1800" dirty="0">
                <a:latin typeface="Arial Nova" panose="020B0504020202020204" pitchFamily="34" charset="0"/>
              </a:rPr>
              <a:t>a carpeta de </a:t>
            </a:r>
            <a:r>
              <a:rPr sz="1800" dirty="0" err="1">
                <a:latin typeface="Arial Nova" panose="020B0504020202020204" pitchFamily="34" charset="0"/>
              </a:rPr>
              <a:t>nuestro</a:t>
            </a:r>
            <a:r>
              <a:rPr sz="1800" dirty="0">
                <a:latin typeface="Arial Nova" panose="020B0504020202020204" pitchFamily="34" charset="0"/>
              </a:rPr>
              <a:t> </a:t>
            </a:r>
            <a:r>
              <a:rPr lang="es-AR" sz="1800" dirty="0">
                <a:latin typeface="Arial Nova" panose="020B0504020202020204" pitchFamily="34" charset="0"/>
              </a:rPr>
              <a:t>P</a:t>
            </a:r>
            <a:r>
              <a:rPr sz="1800" dirty="0" err="1">
                <a:latin typeface="Arial Nova" panose="020B0504020202020204" pitchFamily="34" charset="0"/>
              </a:rPr>
              <a:t>royecto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  <a:endParaRPr sz="1800" dirty="0">
              <a:latin typeface="Arial Nova" panose="020B0504020202020204" pitchFamily="34" charset="0"/>
            </a:endParaRPr>
          </a:p>
          <a:p>
            <a:pPr marL="26055" algn="just">
              <a:lnSpc>
                <a:spcPct val="150000"/>
              </a:lnSpc>
              <a:spcBef>
                <a:spcPts val="23"/>
              </a:spcBef>
            </a:pPr>
            <a:r>
              <a:rPr lang="en-US" sz="1800" dirty="0">
                <a:solidFill>
                  <a:srgbClr val="5D7E5D"/>
                </a:solidFill>
                <a:latin typeface="Arial Nova" panose="020B0504020202020204" pitchFamily="34" charset="0"/>
              </a:rPr>
              <a:t>S</a:t>
            </a:r>
            <a:r>
              <a:rPr sz="1800" dirty="0">
                <a:solidFill>
                  <a:srgbClr val="5D7E5D"/>
                </a:solidFill>
                <a:latin typeface="Arial Nova" panose="020B0504020202020204" pitchFamily="34" charset="0"/>
              </a:rPr>
              <a:t>taging area:</a:t>
            </a:r>
            <a:r>
              <a:rPr sz="1800" dirty="0">
                <a:latin typeface="Arial Nova" panose="020B0504020202020204" pitchFamily="34" charset="0"/>
              </a:rPr>
              <a:t> </a:t>
            </a:r>
            <a:r>
              <a:rPr lang="en-US" sz="1800" dirty="0" err="1">
                <a:latin typeface="Arial Nova" panose="020B0504020202020204" pitchFamily="34" charset="0"/>
              </a:rPr>
              <a:t>D</a:t>
            </a:r>
            <a:r>
              <a:rPr sz="1800" dirty="0" err="1">
                <a:latin typeface="Arial Nova" panose="020B0504020202020204" pitchFamily="34" charset="0"/>
              </a:rPr>
              <a:t>onde</a:t>
            </a:r>
            <a:r>
              <a:rPr sz="1800" dirty="0">
                <a:latin typeface="Arial Nova" panose="020B0504020202020204" pitchFamily="34" charset="0"/>
              </a:rPr>
              <a:t> pondremos los archivos a trackear</a:t>
            </a:r>
          </a:p>
          <a:p>
            <a:pPr marL="8405" algn="just">
              <a:lnSpc>
                <a:spcPct val="150000"/>
              </a:lnSpc>
              <a:spcBef>
                <a:spcPts val="23"/>
              </a:spcBef>
            </a:pPr>
            <a:r>
              <a:rPr sz="1800" dirty="0">
                <a:latin typeface="Arial Nova" panose="020B0504020202020204" pitchFamily="34" charset="0"/>
              </a:rPr>
              <a:t>(también se le conoce por index o cache)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  <a:endParaRPr sz="1800" dirty="0">
              <a:latin typeface="Arial Nova" panose="020B0504020202020204" pitchFamily="34" charset="0"/>
            </a:endParaRPr>
          </a:p>
          <a:p>
            <a:pPr marL="8405" marR="3362" indent="17650" algn="just">
              <a:lnSpc>
                <a:spcPct val="150000"/>
              </a:lnSpc>
            </a:pPr>
            <a:r>
              <a:rPr lang="en-US" sz="1800" dirty="0" err="1">
                <a:solidFill>
                  <a:srgbClr val="3A87AD"/>
                </a:solidFill>
                <a:latin typeface="Arial Nova" panose="020B0504020202020204" pitchFamily="34" charset="0"/>
              </a:rPr>
              <a:t>R</a:t>
            </a:r>
            <a:r>
              <a:rPr sz="1800" dirty="0" err="1">
                <a:solidFill>
                  <a:srgbClr val="3A87AD"/>
                </a:solidFill>
                <a:latin typeface="Arial Nova" panose="020B0504020202020204" pitchFamily="34" charset="0"/>
              </a:rPr>
              <a:t>epositorio</a:t>
            </a:r>
            <a:r>
              <a:rPr sz="1800" dirty="0">
                <a:solidFill>
                  <a:srgbClr val="3A87AD"/>
                </a:solidFill>
                <a:latin typeface="Arial Nova" panose="020B0504020202020204" pitchFamily="34" charset="0"/>
              </a:rPr>
              <a:t>:</a:t>
            </a:r>
            <a:r>
              <a:rPr lang="en-US" sz="1800" dirty="0">
                <a:solidFill>
                  <a:srgbClr val="3A87AD"/>
                </a:solidFill>
                <a:latin typeface="Arial Nova" panose="020B05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 Nova" panose="020B0504020202020204" pitchFamily="34" charset="0"/>
              </a:rPr>
              <a:t>D</a:t>
            </a:r>
            <a:r>
              <a:rPr sz="1800" dirty="0" err="1">
                <a:latin typeface="Arial Nova" panose="020B0504020202020204" pitchFamily="34" charset="0"/>
              </a:rPr>
              <a:t>onde</a:t>
            </a:r>
            <a:r>
              <a:rPr sz="1800" dirty="0">
                <a:latin typeface="Arial Nova" panose="020B0504020202020204" pitchFamily="34" charset="0"/>
              </a:rPr>
              <a:t> se almacena toda la información de </a:t>
            </a:r>
            <a:r>
              <a:rPr sz="1800" dirty="0" err="1">
                <a:latin typeface="Arial Nova" panose="020B0504020202020204" pitchFamily="34" charset="0"/>
              </a:rPr>
              <a:t>los</a:t>
            </a:r>
            <a:r>
              <a:rPr sz="1800" dirty="0">
                <a:latin typeface="Arial Nova" panose="020B0504020202020204" pitchFamily="34" charset="0"/>
              </a:rPr>
              <a:t> </a:t>
            </a:r>
            <a:r>
              <a:rPr sz="1800" dirty="0" err="1">
                <a:latin typeface="Arial Nova" panose="020B0504020202020204" pitchFamily="34" charset="0"/>
              </a:rPr>
              <a:t>cambios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  <a:endParaRPr sz="1800" dirty="0">
              <a:latin typeface="Arial Nova" panose="020B0504020202020204" pitchFamily="34" charset="0"/>
            </a:endParaRPr>
          </a:p>
        </p:txBody>
      </p:sp>
      <p:sp>
        <p:nvSpPr>
          <p:cNvPr id="29" name="Título 2">
            <a:extLst>
              <a:ext uri="{FF2B5EF4-FFF2-40B4-BE49-F238E27FC236}">
                <a16:creationId xmlns:a16="http://schemas.microsoft.com/office/drawing/2014/main" id="{E69915D7-000D-9D22-F11A-723342F2F803}"/>
              </a:ext>
            </a:extLst>
          </p:cNvPr>
          <p:cNvSpPr txBox="1">
            <a:spLocks/>
          </p:cNvSpPr>
          <p:nvPr/>
        </p:nvSpPr>
        <p:spPr>
          <a:xfrm>
            <a:off x="585727" y="500709"/>
            <a:ext cx="6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Las tres zonas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081" y="472034"/>
            <a:ext cx="4292133" cy="515450"/>
          </a:xfrm>
          <a:prstGeom prst="rect">
            <a:avLst/>
          </a:prstGeom>
        </p:spPr>
        <p:txBody>
          <a:bodyPr spcFirstLastPara="1" vert="horz" wrap="square" lIns="0" tIns="10085" rIns="0" bIns="0" rtlCol="0" anchor="t" anchorCtr="0">
            <a:spAutoFit/>
          </a:bodyPr>
          <a:lstStyle/>
          <a:p>
            <a:pPr marL="8405">
              <a:spcBef>
                <a:spcPts val="7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¿Qué es Git?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764A4-4314-3144-8BBC-B3599C9F5170}"/>
              </a:ext>
            </a:extLst>
          </p:cNvPr>
          <p:cNvSpPr txBox="1"/>
          <p:nvPr/>
        </p:nvSpPr>
        <p:spPr>
          <a:xfrm>
            <a:off x="603081" y="1536404"/>
            <a:ext cx="4499950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 Nova" panose="020B0504020202020204" pitchFamily="34" charset="0"/>
              </a:rPr>
              <a:t>Un Sistema de Control de </a:t>
            </a:r>
            <a:r>
              <a:rPr lang="en-US" sz="1800" dirty="0" err="1">
                <a:latin typeface="Arial Nova" panose="020B0504020202020204" pitchFamily="34" charset="0"/>
              </a:rPr>
              <a:t>versiones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 Nova" panose="020B0504020202020204" pitchFamily="34" charset="0"/>
              </a:rPr>
              <a:t>Un Software de </a:t>
            </a:r>
            <a:r>
              <a:rPr lang="en-US" sz="1800" dirty="0" err="1">
                <a:latin typeface="Arial Nova" panose="020B0504020202020204" pitchFamily="34" charset="0"/>
              </a:rPr>
              <a:t>apoyo</a:t>
            </a:r>
            <a:r>
              <a:rPr lang="en-US" sz="1800" dirty="0">
                <a:latin typeface="Arial Nova" panose="020B0504020202020204" pitchFamily="34" charset="0"/>
              </a:rPr>
              <a:t> para </a:t>
            </a:r>
            <a:r>
              <a:rPr lang="en-US" sz="1800" dirty="0" err="1">
                <a:latin typeface="Arial Nova" panose="020B0504020202020204" pitchFamily="34" charset="0"/>
              </a:rPr>
              <a:t>desarrollar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 Nova" panose="020B0504020202020204" pitchFamily="34" charset="0"/>
              </a:rPr>
              <a:t>Es </a:t>
            </a:r>
            <a:r>
              <a:rPr lang="en-US" sz="1800" dirty="0" err="1">
                <a:latin typeface="Arial Nova" panose="020B0504020202020204" pitchFamily="34" charset="0"/>
              </a:rPr>
              <a:t>distribuido</a:t>
            </a:r>
            <a:r>
              <a:rPr lang="en-US" sz="1800" dirty="0">
                <a:latin typeface="Arial Nova" panose="020B0504020202020204" pitchFamily="34" charset="0"/>
              </a:rPr>
              <a:t>, no </a:t>
            </a:r>
            <a:r>
              <a:rPr lang="en-US" sz="1800" dirty="0" err="1">
                <a:latin typeface="Arial Nova" panose="020B0504020202020204" pitchFamily="34" charset="0"/>
              </a:rPr>
              <a:t>centralizado</a:t>
            </a:r>
            <a:r>
              <a:rPr lang="en-US" sz="1800" dirty="0">
                <a:latin typeface="Arial Nova" panose="020B0504020202020204" pitchFamily="34" charset="0"/>
              </a:rPr>
              <a:t>.</a:t>
            </a:r>
            <a:endParaRPr lang="LID4096" sz="1800" dirty="0">
              <a:latin typeface="Arial Nova" panose="020B0504020202020204" pitchFamily="34" charset="0"/>
            </a:endParaRPr>
          </a:p>
        </p:txBody>
      </p:sp>
      <p:pic>
        <p:nvPicPr>
          <p:cNvPr id="7" name="Picture 6" descr="A picture containing screenshot, graphics&#10;&#10;Description automatically generated">
            <a:extLst>
              <a:ext uri="{FF2B5EF4-FFF2-40B4-BE49-F238E27FC236}">
                <a16:creationId xmlns:a16="http://schemas.microsoft.com/office/drawing/2014/main" id="{FDDB6CC1-C89F-796C-F9B1-EC12746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81" y="2013540"/>
            <a:ext cx="2040122" cy="20401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776" y="72919"/>
            <a:ext cx="6320448" cy="4248438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5400" spc="63" dirty="0"/>
              <a:t> 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Veamos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ahora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inicializar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 Proyecto a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partir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otro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existente</a:t>
            </a:r>
            <a:endParaRPr sz="48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82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16A77F0-B0E7-4D6C-87EA-E862EDFF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53" y="477920"/>
            <a:ext cx="5280093" cy="41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1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2375" y="122875"/>
            <a:ext cx="7079250" cy="4109939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4800" spc="63" dirty="0"/>
              <a:t> 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Comprobemos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Ahora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encuentra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estado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nuestro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endParaRPr sz="36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90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6143772-74AC-FA8E-5CE1-D578F7AD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29" y="1271587"/>
            <a:ext cx="7105542" cy="26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0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249" y="369447"/>
            <a:ext cx="6485502" cy="3278942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4800" spc="63" dirty="0"/>
              <a:t> 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Inicialicemos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nuestro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propio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b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 </a:t>
            </a:r>
            <a:r>
              <a:rPr lang="en-US" sz="36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init</a:t>
            </a:r>
            <a:endParaRPr sz="36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8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425" y="157244"/>
            <a:ext cx="7501149" cy="4109939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4800" spc="63" dirty="0"/>
              <a:t> 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Ahora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vamos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añadir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 primer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archivo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nuestro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Repositorio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  <a:b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commando: </a:t>
            </a:r>
            <a:r>
              <a:rPr lang="en-US" sz="3600" b="1" spc="93" dirty="0">
                <a:latin typeface="Poppins" panose="00000500000000000000" pitchFamily="2" charset="0"/>
                <a:cs typeface="Poppins" panose="00000500000000000000" pitchFamily="2" charset="0"/>
              </a:rPr>
              <a:t>touch</a:t>
            </a:r>
            <a:endParaRPr sz="36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192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54" y="151171"/>
            <a:ext cx="4969949" cy="878285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>
              <a:lnSpc>
                <a:spcPct val="75100"/>
              </a:lnSpc>
              <a:spcBef>
                <a:spcPts val="1969"/>
              </a:spcBef>
            </a:pP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Asi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nos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queda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F808BE-8D50-6BC3-6225-64DAE98C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21" y="1657350"/>
            <a:ext cx="7201957" cy="21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7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968" y="174616"/>
            <a:ext cx="7340062" cy="2170947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trackear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archivo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 </a:t>
            </a:r>
            <a:br>
              <a:rPr lang="en-US" sz="3600" b="1" spc="93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 add</a:t>
            </a:r>
            <a:endParaRPr sz="36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2CDE61-01E1-475D-7F7D-877B81440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84"/>
          <a:stretch/>
        </p:blipFill>
        <p:spPr>
          <a:xfrm>
            <a:off x="1984155" y="2526544"/>
            <a:ext cx="5175689" cy="18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5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326" y="561479"/>
            <a:ext cx="6173348" cy="3555941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265173" marR="3362" indent="-273578" algn="ctr">
              <a:lnSpc>
                <a:spcPct val="150000"/>
              </a:lnSpc>
              <a:spcBef>
                <a:spcPts val="1969"/>
              </a:spcBef>
            </a:pP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Hablemos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ahora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del </a:t>
            </a:r>
            <a:r>
              <a:rPr lang="en-US" sz="4400" b="1" spc="93" dirty="0" err="1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concepto</a:t>
            </a:r>
            <a:r>
              <a:rPr lang="en-US" sz="4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en-US" sz="4400" b="1" spc="93" dirty="0">
                <a:latin typeface="Poppins" panose="00000500000000000000" pitchFamily="2" charset="0"/>
                <a:cs typeface="Poppins" panose="00000500000000000000" pitchFamily="2" charset="0"/>
              </a:rPr>
              <a:t>“commit”</a:t>
            </a:r>
            <a:endParaRPr sz="44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46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127" y="476088"/>
            <a:ext cx="5113308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¿Qué es un commit?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373" y="1247011"/>
            <a:ext cx="3971253" cy="26494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30098" y="4062264"/>
            <a:ext cx="3883802" cy="25640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600" dirty="0">
                <a:solidFill>
                  <a:schemeClr val="tx1"/>
                </a:solidFill>
                <a:latin typeface="Arial Nova" panose="020B0504020202020204" pitchFamily="34" charset="0"/>
              </a:rPr>
              <a:t>Hacer un commit es como "hacer una foto"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16" y="502175"/>
            <a:ext cx="7942367" cy="455168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¿Para qué sirve? ¿Qué nos aporta?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543" y="1174898"/>
            <a:ext cx="5172914" cy="346642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897" y="512984"/>
            <a:ext cx="6869583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Ok, pero ¿qué es un commit?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25AA8-FA38-0301-D5D3-207FBEA3D526}"/>
              </a:ext>
            </a:extLst>
          </p:cNvPr>
          <p:cNvSpPr txBox="1"/>
          <p:nvPr/>
        </p:nvSpPr>
        <p:spPr>
          <a:xfrm>
            <a:off x="581897" y="1445029"/>
            <a:ext cx="5827236" cy="31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1600" b="1" dirty="0">
                <a:solidFill>
                  <a:schemeClr val="tx1"/>
                </a:solidFill>
                <a:latin typeface="Arial Nova" panose="020B0504020202020204" pitchFamily="34" charset="0"/>
              </a:rPr>
              <a:t>Un </a:t>
            </a:r>
            <a:r>
              <a:rPr lang="es-AR" sz="1600" b="1" dirty="0" err="1">
                <a:solidFill>
                  <a:schemeClr val="tx1"/>
                </a:solidFill>
                <a:latin typeface="Arial Nova" panose="020B0504020202020204" pitchFamily="34" charset="0"/>
              </a:rPr>
              <a:t>commit</a:t>
            </a:r>
            <a:r>
              <a:rPr lang="es-AR" sz="1600" b="1" dirty="0">
                <a:solidFill>
                  <a:schemeClr val="tx1"/>
                </a:solidFill>
                <a:latin typeface="Arial Nova" panose="020B0504020202020204" pitchFamily="34" charset="0"/>
              </a:rPr>
              <a:t> es un paquete que contiene:</a:t>
            </a:r>
          </a:p>
          <a:p>
            <a:pPr>
              <a:lnSpc>
                <a:spcPct val="150000"/>
              </a:lnSpc>
            </a:pPr>
            <a:endParaRPr lang="es-AR" sz="14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Uno o más «</a:t>
            </a:r>
            <a:r>
              <a:rPr lang="es-ES" sz="1600" dirty="0" err="1">
                <a:latin typeface="Arial Nova" panose="020B0504020202020204" pitchFamily="34" charset="0"/>
              </a:rPr>
              <a:t>hunks</a:t>
            </a:r>
            <a:r>
              <a:rPr lang="es-ES" sz="1600" dirty="0">
                <a:latin typeface="Arial Nova" panose="020B0504020202020204" pitchFamily="34" charset="0"/>
              </a:rPr>
              <a:t>» (el resultado de un </a:t>
            </a:r>
            <a:r>
              <a:rPr lang="es-ES" sz="1600" dirty="0" err="1">
                <a:latin typeface="Arial Nova" panose="020B0504020202020204" pitchFamily="34" charset="0"/>
              </a:rPr>
              <a:t>diff</a:t>
            </a:r>
            <a:r>
              <a:rPr lang="es-ES" sz="1600" dirty="0">
                <a:latin typeface="Arial Nova" panose="020B05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Un mensaje que describe qué cambios van en este </a:t>
            </a:r>
            <a:r>
              <a:rPr lang="es-ES" sz="1600" dirty="0" err="1">
                <a:latin typeface="Arial Nova" panose="020B0504020202020204" pitchFamily="34" charset="0"/>
              </a:rPr>
              <a:t>commit</a:t>
            </a:r>
            <a:r>
              <a:rPr lang="es-ES" sz="1600" dirty="0">
                <a:latin typeface="Arial Nova" panose="020B05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Un hash SHA para </a:t>
            </a:r>
            <a:r>
              <a:rPr lang="es-ES" sz="1600" dirty="0" err="1">
                <a:latin typeface="Arial Nova" panose="020B0504020202020204" pitchFamily="34" charset="0"/>
              </a:rPr>
              <a:t>identiﬁcar</a:t>
            </a:r>
            <a:r>
              <a:rPr lang="es-ES" sz="1600" dirty="0">
                <a:latin typeface="Arial Nova" panose="020B0504020202020204" pitchFamily="34" charset="0"/>
              </a:rPr>
              <a:t> el </a:t>
            </a:r>
            <a:r>
              <a:rPr lang="es-ES" sz="1600" dirty="0" err="1">
                <a:latin typeface="Arial Nova" panose="020B0504020202020204" pitchFamily="34" charset="0"/>
              </a:rPr>
              <a:t>commit</a:t>
            </a:r>
            <a:r>
              <a:rPr lang="es-ES" sz="1600" dirty="0">
                <a:latin typeface="Arial Nova" panose="020B05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Un enlace con su "</a:t>
            </a:r>
            <a:r>
              <a:rPr lang="es-ES" sz="1600" dirty="0" err="1">
                <a:latin typeface="Arial Nova" panose="020B0504020202020204" pitchFamily="34" charset="0"/>
              </a:rPr>
              <a:t>commit</a:t>
            </a:r>
            <a:r>
              <a:rPr lang="es-ES" sz="1600" dirty="0">
                <a:latin typeface="Arial Nova" panose="020B0504020202020204" pitchFamily="34" charset="0"/>
              </a:rPr>
              <a:t> padre“.</a:t>
            </a:r>
          </a:p>
          <a:p>
            <a:endParaRPr lang="es-ES" sz="1800" dirty="0">
              <a:latin typeface="Arial Nova" panose="020B0504020202020204" pitchFamily="34" charset="0"/>
            </a:endParaRPr>
          </a:p>
          <a:p>
            <a:endParaRPr lang="es-ES" sz="14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endParaRPr lang="es-AR" sz="1400" dirty="0">
              <a:solidFill>
                <a:schemeClr val="tx1"/>
              </a:solidFill>
              <a:latin typeface="Arial Nova" panose="020B0504020202020204" pitchFamily="34" charset="0"/>
            </a:endParaRPr>
          </a:p>
          <a:p>
            <a:endParaRPr lang="LID4096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000" y="459386"/>
            <a:ext cx="3352417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  <a:tabLst>
                <a:tab pos="503451" algn="l"/>
              </a:tabLst>
            </a:pPr>
            <a:r>
              <a:rPr lang="es-AR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co</a:t>
            </a:r>
            <a:r>
              <a:rPr lang="es-AR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mm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91237" y="1227506"/>
            <a:ext cx="5244353" cy="243728"/>
            <a:chOff x="1066800" y="1168400"/>
            <a:chExt cx="7924800" cy="368300"/>
          </a:xfrm>
        </p:grpSpPr>
        <p:sp>
          <p:nvSpPr>
            <p:cNvPr id="4" name="object 4"/>
            <p:cNvSpPr/>
            <p:nvPr/>
          </p:nvSpPr>
          <p:spPr>
            <a:xfrm>
              <a:off x="1066800" y="1168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40779"/>
                  </a:moveTo>
                  <a:lnTo>
                    <a:pt x="7880959" y="40779"/>
                  </a:lnTo>
                  <a:lnTo>
                    <a:pt x="7880959" y="336359"/>
                  </a:lnTo>
                  <a:lnTo>
                    <a:pt x="7924800" y="336359"/>
                  </a:lnTo>
                  <a:lnTo>
                    <a:pt x="7924800" y="40779"/>
                  </a:lnTo>
                  <a:close/>
                </a:path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40640"/>
                  </a:lnTo>
                  <a:lnTo>
                    <a:pt x="0" y="33655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36550"/>
                  </a:lnTo>
                  <a:lnTo>
                    <a:pt x="43827" y="336550"/>
                  </a:lnTo>
                  <a:lnTo>
                    <a:pt x="43827" y="40640"/>
                  </a:lnTo>
                  <a:lnTo>
                    <a:pt x="7924800" y="4064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" name="object 5"/>
            <p:cNvSpPr/>
            <p:nvPr/>
          </p:nvSpPr>
          <p:spPr>
            <a:xfrm>
              <a:off x="1110633" y="1209159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09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91237" y="1899859"/>
            <a:ext cx="5244353" cy="243728"/>
            <a:chOff x="1066800" y="2184400"/>
            <a:chExt cx="7924800" cy="368300"/>
          </a:xfrm>
        </p:grpSpPr>
        <p:sp>
          <p:nvSpPr>
            <p:cNvPr id="7" name="object 7"/>
            <p:cNvSpPr/>
            <p:nvPr/>
          </p:nvSpPr>
          <p:spPr>
            <a:xfrm>
              <a:off x="1066800" y="2184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36868"/>
                  </a:moveTo>
                  <a:lnTo>
                    <a:pt x="7880959" y="36868"/>
                  </a:lnTo>
                  <a:lnTo>
                    <a:pt x="7880959" y="332435"/>
                  </a:lnTo>
                  <a:lnTo>
                    <a:pt x="7924800" y="332435"/>
                  </a:lnTo>
                  <a:lnTo>
                    <a:pt x="7924800" y="36868"/>
                  </a:lnTo>
                  <a:close/>
                </a:path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6830"/>
                  </a:lnTo>
                  <a:lnTo>
                    <a:pt x="0" y="33274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32740"/>
                  </a:lnTo>
                  <a:lnTo>
                    <a:pt x="43827" y="332740"/>
                  </a:lnTo>
                  <a:lnTo>
                    <a:pt x="43827" y="36830"/>
                  </a:lnTo>
                  <a:lnTo>
                    <a:pt x="7924800" y="3683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" name="object 8"/>
            <p:cNvSpPr/>
            <p:nvPr/>
          </p:nvSpPr>
          <p:spPr>
            <a:xfrm>
              <a:off x="1110633" y="2221268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815258" y="2463653"/>
            <a:ext cx="3396643" cy="266840"/>
            <a:chOff x="2463098" y="3036355"/>
            <a:chExt cx="5132705" cy="403225"/>
          </a:xfrm>
        </p:grpSpPr>
        <p:sp>
          <p:nvSpPr>
            <p:cNvPr id="10" name="object 10"/>
            <p:cNvSpPr/>
            <p:nvPr/>
          </p:nvSpPr>
          <p:spPr>
            <a:xfrm>
              <a:off x="2485490" y="3058722"/>
              <a:ext cx="5087620" cy="358775"/>
            </a:xfrm>
            <a:custGeom>
              <a:avLst/>
              <a:gdLst/>
              <a:ahLst/>
              <a:cxnLst/>
              <a:rect l="l" t="t" r="r" b="b"/>
              <a:pathLst>
                <a:path w="5087620" h="358775">
                  <a:moveTo>
                    <a:pt x="5065026" y="0"/>
                  </a:moveTo>
                  <a:lnTo>
                    <a:pt x="22392" y="0"/>
                  </a:lnTo>
                  <a:lnTo>
                    <a:pt x="12595" y="1402"/>
                  </a:lnTo>
                  <a:lnTo>
                    <a:pt x="5598" y="5606"/>
                  </a:lnTo>
                  <a:lnTo>
                    <a:pt x="1399" y="12605"/>
                  </a:lnTo>
                  <a:lnTo>
                    <a:pt x="0" y="22391"/>
                  </a:lnTo>
                  <a:lnTo>
                    <a:pt x="0" y="335876"/>
                  </a:lnTo>
                  <a:lnTo>
                    <a:pt x="1399" y="345663"/>
                  </a:lnTo>
                  <a:lnTo>
                    <a:pt x="5598" y="352661"/>
                  </a:lnTo>
                  <a:lnTo>
                    <a:pt x="12595" y="356865"/>
                  </a:lnTo>
                  <a:lnTo>
                    <a:pt x="22392" y="358268"/>
                  </a:lnTo>
                  <a:lnTo>
                    <a:pt x="5065026" y="358268"/>
                  </a:lnTo>
                  <a:lnTo>
                    <a:pt x="5074823" y="356865"/>
                  </a:lnTo>
                  <a:lnTo>
                    <a:pt x="5081821" y="352661"/>
                  </a:lnTo>
                  <a:lnTo>
                    <a:pt x="5086019" y="345663"/>
                  </a:lnTo>
                  <a:lnTo>
                    <a:pt x="5087419" y="335876"/>
                  </a:lnTo>
                  <a:lnTo>
                    <a:pt x="5087419" y="22391"/>
                  </a:lnTo>
                  <a:lnTo>
                    <a:pt x="5086019" y="12605"/>
                  </a:lnTo>
                  <a:lnTo>
                    <a:pt x="5081821" y="5606"/>
                  </a:lnTo>
                  <a:lnTo>
                    <a:pt x="5074823" y="1402"/>
                  </a:lnTo>
                  <a:lnTo>
                    <a:pt x="5065026" y="0"/>
                  </a:lnTo>
                  <a:close/>
                </a:path>
              </a:pathLst>
            </a:custGeom>
            <a:solidFill>
              <a:srgbClr val="FCF8E3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5490" y="3058747"/>
              <a:ext cx="5087620" cy="358775"/>
            </a:xfrm>
            <a:custGeom>
              <a:avLst/>
              <a:gdLst/>
              <a:ahLst/>
              <a:cxnLst/>
              <a:rect l="l" t="t" r="r" b="b"/>
              <a:pathLst>
                <a:path w="5087620" h="358775">
                  <a:moveTo>
                    <a:pt x="0" y="335877"/>
                  </a:moveTo>
                  <a:lnTo>
                    <a:pt x="0" y="22391"/>
                  </a:lnTo>
                  <a:lnTo>
                    <a:pt x="1399" y="12620"/>
                  </a:lnTo>
                  <a:lnTo>
                    <a:pt x="5597" y="5620"/>
                  </a:lnTo>
                  <a:lnTo>
                    <a:pt x="12595" y="1407"/>
                  </a:lnTo>
                  <a:lnTo>
                    <a:pt x="22391" y="0"/>
                  </a:lnTo>
                  <a:lnTo>
                    <a:pt x="5065026" y="0"/>
                  </a:lnTo>
                  <a:lnTo>
                    <a:pt x="5074823" y="1407"/>
                  </a:lnTo>
                  <a:lnTo>
                    <a:pt x="5081820" y="5620"/>
                  </a:lnTo>
                  <a:lnTo>
                    <a:pt x="5086019" y="12620"/>
                  </a:lnTo>
                  <a:lnTo>
                    <a:pt x="5087418" y="22391"/>
                  </a:lnTo>
                  <a:lnTo>
                    <a:pt x="5087418" y="335877"/>
                  </a:lnTo>
                  <a:lnTo>
                    <a:pt x="5086019" y="345648"/>
                  </a:lnTo>
                  <a:lnTo>
                    <a:pt x="5081820" y="352648"/>
                  </a:lnTo>
                  <a:lnTo>
                    <a:pt x="5074823" y="356861"/>
                  </a:lnTo>
                  <a:lnTo>
                    <a:pt x="5065026" y="358268"/>
                  </a:lnTo>
                  <a:lnTo>
                    <a:pt x="22391" y="358268"/>
                  </a:lnTo>
                  <a:lnTo>
                    <a:pt x="12595" y="356861"/>
                  </a:lnTo>
                  <a:lnTo>
                    <a:pt x="5597" y="352648"/>
                  </a:lnTo>
                  <a:lnTo>
                    <a:pt x="1399" y="345648"/>
                  </a:lnTo>
                  <a:lnTo>
                    <a:pt x="0" y="335877"/>
                  </a:lnTo>
                  <a:close/>
                </a:path>
              </a:pathLst>
            </a:custGeom>
            <a:ln w="44783">
              <a:solidFill>
                <a:srgbClr val="FBEED5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8840" y="3125897"/>
              <a:ext cx="1057275" cy="224154"/>
            </a:xfrm>
            <a:custGeom>
              <a:avLst/>
              <a:gdLst/>
              <a:ahLst/>
              <a:cxnLst/>
              <a:rect l="l" t="t" r="r" b="b"/>
              <a:pathLst>
                <a:path w="1057275" h="224154">
                  <a:moveTo>
                    <a:pt x="1012109" y="0"/>
                  </a:moveTo>
                  <a:lnTo>
                    <a:pt x="44784" y="0"/>
                  </a:lnTo>
                  <a:lnTo>
                    <a:pt x="25191" y="2795"/>
                  </a:lnTo>
                  <a:lnTo>
                    <a:pt x="11196" y="11186"/>
                  </a:lnTo>
                  <a:lnTo>
                    <a:pt x="2799" y="25180"/>
                  </a:lnTo>
                  <a:lnTo>
                    <a:pt x="0" y="44784"/>
                  </a:lnTo>
                  <a:lnTo>
                    <a:pt x="0" y="179134"/>
                  </a:lnTo>
                  <a:lnTo>
                    <a:pt x="2799" y="198737"/>
                  </a:lnTo>
                  <a:lnTo>
                    <a:pt x="11196" y="212730"/>
                  </a:lnTo>
                  <a:lnTo>
                    <a:pt x="25191" y="221121"/>
                  </a:lnTo>
                  <a:lnTo>
                    <a:pt x="44784" y="223917"/>
                  </a:lnTo>
                  <a:lnTo>
                    <a:pt x="1012109" y="223917"/>
                  </a:lnTo>
                  <a:lnTo>
                    <a:pt x="1031702" y="221121"/>
                  </a:lnTo>
                  <a:lnTo>
                    <a:pt x="1045697" y="212730"/>
                  </a:lnTo>
                  <a:lnTo>
                    <a:pt x="1054094" y="198737"/>
                  </a:lnTo>
                  <a:lnTo>
                    <a:pt x="1056894" y="179134"/>
                  </a:lnTo>
                  <a:lnTo>
                    <a:pt x="1056894" y="44784"/>
                  </a:lnTo>
                  <a:lnTo>
                    <a:pt x="1054094" y="25180"/>
                  </a:lnTo>
                  <a:lnTo>
                    <a:pt x="1045697" y="11186"/>
                  </a:lnTo>
                  <a:lnTo>
                    <a:pt x="1031702" y="2795"/>
                  </a:lnTo>
                  <a:lnTo>
                    <a:pt x="1012109" y="0"/>
                  </a:lnTo>
                  <a:close/>
                </a:path>
              </a:pathLst>
            </a:custGeom>
            <a:solidFill>
              <a:srgbClr val="DFF0D8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20244" y="1265129"/>
            <a:ext cx="5187623" cy="1431978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10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390" dirty="0">
                <a:solidFill>
                  <a:srgbClr val="DCDCDC"/>
                </a:solidFill>
                <a:latin typeface="Georgia"/>
                <a:cs typeface="Georgia"/>
              </a:rPr>
              <a:t>mm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78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endParaRPr sz="927" dirty="0">
              <a:latin typeface="Georgia"/>
              <a:cs typeface="Georgia"/>
            </a:endParaRPr>
          </a:p>
          <a:p>
            <a:pPr>
              <a:spcBef>
                <a:spcPts val="3"/>
              </a:spcBef>
            </a:pPr>
            <a:endParaRPr sz="860" dirty="0">
              <a:latin typeface="Georgia"/>
              <a:cs typeface="Georgia"/>
            </a:endParaRPr>
          </a:p>
          <a:p>
            <a:pPr marL="10926" marR="3362" algn="ctr">
              <a:lnSpc>
                <a:spcPts val="1165"/>
              </a:lnSpc>
              <a:spcBef>
                <a:spcPts val="3"/>
              </a:spcBef>
            </a:pPr>
            <a:r>
              <a:rPr sz="993" spc="-20" dirty="0"/>
              <a:t>Nos</a:t>
            </a:r>
            <a:r>
              <a:rPr sz="993" spc="-40" dirty="0"/>
              <a:t> </a:t>
            </a:r>
            <a:r>
              <a:rPr sz="993" spc="-20" dirty="0"/>
              <a:t>abrirá</a:t>
            </a:r>
            <a:r>
              <a:rPr sz="993" spc="-40" dirty="0"/>
              <a:t> </a:t>
            </a:r>
            <a:r>
              <a:rPr sz="993" spc="-33" dirty="0"/>
              <a:t>nuestro</a:t>
            </a:r>
            <a:r>
              <a:rPr sz="993" spc="-36" dirty="0"/>
              <a:t> </a:t>
            </a:r>
            <a:r>
              <a:rPr sz="993" spc="-20" dirty="0"/>
              <a:t>editor</a:t>
            </a:r>
            <a:r>
              <a:rPr sz="993" spc="-40" dirty="0"/>
              <a:t> </a:t>
            </a:r>
            <a:r>
              <a:rPr sz="993" dirty="0"/>
              <a:t>de</a:t>
            </a:r>
            <a:r>
              <a:rPr sz="993" spc="-36" dirty="0"/>
              <a:t> </a:t>
            </a:r>
            <a:r>
              <a:rPr sz="993" spc="-30" dirty="0"/>
              <a:t>texto</a:t>
            </a:r>
            <a:r>
              <a:rPr sz="993" spc="-40" dirty="0"/>
              <a:t> </a:t>
            </a:r>
            <a:r>
              <a:rPr sz="993" spc="-13" dirty="0"/>
              <a:t>para</a:t>
            </a:r>
            <a:r>
              <a:rPr sz="993" spc="-40" dirty="0"/>
              <a:t> </a:t>
            </a:r>
            <a:r>
              <a:rPr sz="993" spc="-20" dirty="0"/>
              <a:t>escribir</a:t>
            </a:r>
            <a:r>
              <a:rPr sz="993" spc="-36" dirty="0"/>
              <a:t> </a:t>
            </a:r>
            <a:r>
              <a:rPr sz="993" spc="-13" dirty="0"/>
              <a:t>un</a:t>
            </a:r>
            <a:r>
              <a:rPr sz="993" spc="-40" dirty="0"/>
              <a:t> </a:t>
            </a:r>
            <a:r>
              <a:rPr sz="993" spc="-30" dirty="0"/>
              <a:t>mensaje</a:t>
            </a:r>
            <a:r>
              <a:rPr sz="993" spc="-36" dirty="0"/>
              <a:t> </a:t>
            </a:r>
            <a:r>
              <a:rPr sz="993" spc="-20" dirty="0"/>
              <a:t>descriptivo</a:t>
            </a:r>
            <a:r>
              <a:rPr sz="993" spc="-40" dirty="0"/>
              <a:t> </a:t>
            </a:r>
            <a:r>
              <a:rPr sz="993" dirty="0"/>
              <a:t>del</a:t>
            </a:r>
            <a:r>
              <a:rPr sz="993" spc="-36" dirty="0"/>
              <a:t> </a:t>
            </a:r>
            <a:r>
              <a:rPr sz="993" spc="-23" dirty="0"/>
              <a:t>commit.</a:t>
            </a:r>
            <a:r>
              <a:rPr sz="993" spc="-40" dirty="0"/>
              <a:t> </a:t>
            </a:r>
            <a:r>
              <a:rPr sz="993" spc="-20" dirty="0"/>
              <a:t>Guardando</a:t>
            </a:r>
            <a:r>
              <a:rPr sz="993" spc="-40" dirty="0"/>
              <a:t> </a:t>
            </a:r>
            <a:r>
              <a:rPr sz="993" spc="-17" dirty="0"/>
              <a:t>el </a:t>
            </a:r>
            <a:r>
              <a:rPr sz="993" spc="-26" dirty="0"/>
              <a:t>comentario</a:t>
            </a:r>
            <a:r>
              <a:rPr sz="993" spc="-46" dirty="0"/>
              <a:t> </a:t>
            </a:r>
            <a:r>
              <a:rPr sz="993" spc="-13" dirty="0"/>
              <a:t>como</a:t>
            </a:r>
            <a:r>
              <a:rPr sz="993" spc="-43" dirty="0"/>
              <a:t> </a:t>
            </a:r>
            <a:r>
              <a:rPr sz="993" spc="-17" dirty="0"/>
              <a:t>si</a:t>
            </a:r>
            <a:r>
              <a:rPr sz="993" spc="-43" dirty="0"/>
              <a:t> </a:t>
            </a:r>
            <a:r>
              <a:rPr sz="993" spc="-30" dirty="0"/>
              <a:t>fuera</a:t>
            </a:r>
            <a:r>
              <a:rPr sz="993" spc="-46" dirty="0"/>
              <a:t> </a:t>
            </a:r>
            <a:r>
              <a:rPr sz="993" spc="-13" dirty="0"/>
              <a:t>un</a:t>
            </a:r>
            <a:r>
              <a:rPr sz="993" spc="-43" dirty="0"/>
              <a:t> </a:t>
            </a:r>
            <a:r>
              <a:rPr sz="993" spc="-26" dirty="0"/>
              <a:t>archivo,</a:t>
            </a:r>
            <a:r>
              <a:rPr sz="993" spc="-43" dirty="0"/>
              <a:t> </a:t>
            </a:r>
            <a:r>
              <a:rPr sz="993" spc="-23" dirty="0"/>
              <a:t>creará</a:t>
            </a:r>
            <a:r>
              <a:rPr sz="993" spc="-43" dirty="0"/>
              <a:t> </a:t>
            </a:r>
            <a:r>
              <a:rPr sz="993" spc="-17" dirty="0"/>
              <a:t>el</a:t>
            </a:r>
            <a:r>
              <a:rPr sz="993" spc="-46" dirty="0"/>
              <a:t> </a:t>
            </a:r>
            <a:r>
              <a:rPr sz="993" spc="-7" dirty="0"/>
              <a:t>commit.</a:t>
            </a:r>
            <a:endParaRPr sz="993" dirty="0"/>
          </a:p>
          <a:p>
            <a:pPr marL="31518">
              <a:spcBef>
                <a:spcPts val="847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19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17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384" dirty="0">
                <a:solidFill>
                  <a:srgbClr val="DCDCDC"/>
                </a:solidFill>
                <a:latin typeface="Georgia"/>
                <a:cs typeface="Georgia"/>
              </a:rPr>
              <a:t>mm</a:t>
            </a:r>
            <a:r>
              <a:rPr sz="927" spc="308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85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65" dirty="0">
                <a:solidFill>
                  <a:srgbClr val="DCDCDC"/>
                </a:solidFill>
                <a:latin typeface="Georgia"/>
                <a:cs typeface="Georgia"/>
              </a:rPr>
              <a:t>-</a:t>
            </a:r>
            <a:r>
              <a:rPr sz="927" spc="-271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59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r>
              <a:rPr sz="927" spc="-450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-53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135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50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298" dirty="0">
                <a:solidFill>
                  <a:srgbClr val="DCDCDC"/>
                </a:solidFill>
                <a:latin typeface="Georgia"/>
                <a:cs typeface="Georgia"/>
              </a:rPr>
              <a:t>j</a:t>
            </a:r>
            <a:r>
              <a:rPr sz="927" spc="109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rápido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63" dirty="0">
                <a:solidFill>
                  <a:srgbClr val="DCDCDC"/>
                </a:solidFill>
                <a:latin typeface="Georgia"/>
                <a:cs typeface="Georgia"/>
              </a:rPr>
              <a:t>para</a:t>
            </a:r>
            <a:r>
              <a:rPr sz="927" spc="265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5" dirty="0">
                <a:solidFill>
                  <a:srgbClr val="DCDCDC"/>
                </a:solidFill>
                <a:latin typeface="Georgia"/>
                <a:cs typeface="Georgia"/>
              </a:rPr>
              <a:t>el</a:t>
            </a:r>
            <a:r>
              <a:rPr sz="927" spc="2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09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7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404" dirty="0">
                <a:solidFill>
                  <a:srgbClr val="DCDCDC"/>
                </a:solidFill>
                <a:latin typeface="Georgia"/>
                <a:cs typeface="Georgia"/>
              </a:rPr>
              <a:t>mm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42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"</a:t>
            </a:r>
            <a:endParaRPr sz="927" dirty="0">
              <a:latin typeface="Georgia"/>
              <a:cs typeface="Georgia"/>
            </a:endParaRPr>
          </a:p>
          <a:p>
            <a:pPr>
              <a:spcBef>
                <a:spcPts val="20"/>
              </a:spcBef>
            </a:pPr>
            <a:endParaRPr sz="794" dirty="0">
              <a:latin typeface="Georgia"/>
              <a:cs typeface="Georgia"/>
            </a:endParaRPr>
          </a:p>
          <a:p>
            <a:pPr marL="2521" algn="ctr"/>
            <a:r>
              <a:rPr sz="993" spc="-13" dirty="0"/>
              <a:t>Hace</a:t>
            </a:r>
            <a:r>
              <a:rPr sz="993" spc="-46" dirty="0"/>
              <a:t> </a:t>
            </a:r>
            <a:r>
              <a:rPr sz="993" spc="-17" dirty="0"/>
              <a:t>el</a:t>
            </a:r>
            <a:r>
              <a:rPr sz="993" spc="-46" dirty="0"/>
              <a:t> </a:t>
            </a:r>
            <a:r>
              <a:rPr sz="993" spc="-20" dirty="0"/>
              <a:t>commit</a:t>
            </a:r>
            <a:r>
              <a:rPr sz="993" spc="-46" dirty="0"/>
              <a:t> </a:t>
            </a:r>
            <a:r>
              <a:rPr sz="993" spc="-23" dirty="0"/>
              <a:t>sin</a:t>
            </a:r>
            <a:r>
              <a:rPr sz="993" spc="-46" dirty="0"/>
              <a:t> </a:t>
            </a:r>
            <a:r>
              <a:rPr sz="993" spc="-17" dirty="0"/>
              <a:t>abrir</a:t>
            </a:r>
            <a:r>
              <a:rPr sz="993" spc="-43" dirty="0"/>
              <a:t> </a:t>
            </a:r>
            <a:r>
              <a:rPr sz="993" spc="-17" dirty="0"/>
              <a:t>el</a:t>
            </a:r>
            <a:r>
              <a:rPr sz="993" spc="-46" dirty="0"/>
              <a:t> </a:t>
            </a:r>
            <a:r>
              <a:rPr sz="993" spc="-20" dirty="0"/>
              <a:t>editor</a:t>
            </a:r>
            <a:r>
              <a:rPr sz="993" spc="-46" dirty="0"/>
              <a:t> </a:t>
            </a:r>
            <a:r>
              <a:rPr sz="993" dirty="0"/>
              <a:t>de</a:t>
            </a:r>
            <a:r>
              <a:rPr sz="993" spc="-46" dirty="0"/>
              <a:t> </a:t>
            </a:r>
            <a:r>
              <a:rPr sz="993" spc="-30" dirty="0"/>
              <a:t>texto</a:t>
            </a:r>
            <a:r>
              <a:rPr sz="993" spc="-46" dirty="0"/>
              <a:t> </a:t>
            </a:r>
            <a:r>
              <a:rPr sz="993" spc="-20" dirty="0"/>
              <a:t>usando</a:t>
            </a:r>
            <a:r>
              <a:rPr sz="993" spc="-43" dirty="0"/>
              <a:t> </a:t>
            </a:r>
            <a:r>
              <a:rPr sz="993" spc="-17" dirty="0"/>
              <a:t>el</a:t>
            </a:r>
            <a:r>
              <a:rPr sz="993" spc="-46" dirty="0"/>
              <a:t> </a:t>
            </a:r>
            <a:r>
              <a:rPr sz="993" spc="-30" dirty="0"/>
              <a:t>mensaje</a:t>
            </a:r>
            <a:r>
              <a:rPr sz="993" spc="-46" dirty="0"/>
              <a:t> </a:t>
            </a:r>
            <a:r>
              <a:rPr sz="993" spc="-26" dirty="0"/>
              <a:t>tras</a:t>
            </a:r>
            <a:r>
              <a:rPr sz="993" spc="-46" dirty="0"/>
              <a:t> </a:t>
            </a:r>
            <a:r>
              <a:rPr sz="993" spc="-40" dirty="0"/>
              <a:t>-</a:t>
            </a:r>
            <a:r>
              <a:rPr sz="993" spc="-17" dirty="0"/>
              <a:t>m.</a:t>
            </a:r>
            <a:endParaRPr sz="993" dirty="0"/>
          </a:p>
          <a:p>
            <a:pPr>
              <a:spcBef>
                <a:spcPts val="26"/>
              </a:spcBef>
            </a:pPr>
            <a:endParaRPr sz="1092" dirty="0"/>
          </a:p>
          <a:p>
            <a:pPr marR="9665" algn="ctr"/>
            <a:r>
              <a:rPr sz="993" b="1" spc="-40" dirty="0">
                <a:solidFill>
                  <a:srgbClr val="C09853"/>
                </a:solidFill>
              </a:rPr>
              <a:t>¡ATENCIÓN!</a:t>
            </a:r>
            <a:r>
              <a:rPr sz="993" b="1" spc="-50" dirty="0">
                <a:solidFill>
                  <a:srgbClr val="C09853"/>
                </a:solidFill>
              </a:rPr>
              <a:t> </a:t>
            </a:r>
            <a:r>
              <a:rPr sz="993" spc="-40" dirty="0">
                <a:solidFill>
                  <a:srgbClr val="C09853"/>
                </a:solidFill>
              </a:rPr>
              <a:t>Sólo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spc="-17" dirty="0">
                <a:solidFill>
                  <a:srgbClr val="C09853"/>
                </a:solidFill>
              </a:rPr>
              <a:t>se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spc="-20" dirty="0">
                <a:solidFill>
                  <a:srgbClr val="C09853"/>
                </a:solidFill>
              </a:rPr>
              <a:t>guardará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spc="-17" dirty="0">
                <a:solidFill>
                  <a:srgbClr val="C09853"/>
                </a:solidFill>
              </a:rPr>
              <a:t>lo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dirty="0">
                <a:solidFill>
                  <a:srgbClr val="C09853"/>
                </a:solidFill>
              </a:rPr>
              <a:t>que</a:t>
            </a:r>
            <a:r>
              <a:rPr sz="993" spc="-46" dirty="0">
                <a:solidFill>
                  <a:srgbClr val="C09853"/>
                </a:solidFill>
              </a:rPr>
              <a:t> </a:t>
            </a:r>
            <a:r>
              <a:rPr sz="993" spc="-26" dirty="0">
                <a:solidFill>
                  <a:srgbClr val="C09853"/>
                </a:solidFill>
              </a:rPr>
              <a:t>esté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spc="-13" dirty="0">
                <a:solidFill>
                  <a:srgbClr val="C09853"/>
                </a:solidFill>
              </a:rPr>
              <a:t>en</a:t>
            </a:r>
            <a:r>
              <a:rPr sz="993" spc="-50" dirty="0">
                <a:solidFill>
                  <a:srgbClr val="C09853"/>
                </a:solidFill>
              </a:rPr>
              <a:t> </a:t>
            </a:r>
            <a:r>
              <a:rPr sz="993" dirty="0">
                <a:solidFill>
                  <a:srgbClr val="C09853"/>
                </a:solidFill>
              </a:rPr>
              <a:t>el</a:t>
            </a:r>
            <a:r>
              <a:rPr sz="993" spc="99" dirty="0">
                <a:solidFill>
                  <a:srgbClr val="C09853"/>
                </a:solidFill>
              </a:rPr>
              <a:t> </a:t>
            </a:r>
            <a:r>
              <a:rPr sz="993" spc="-17" dirty="0">
                <a:solidFill>
                  <a:srgbClr val="468847"/>
                </a:solidFill>
              </a:rPr>
              <a:t>staging</a:t>
            </a:r>
            <a:r>
              <a:rPr sz="993" spc="-50" dirty="0">
                <a:solidFill>
                  <a:srgbClr val="468847"/>
                </a:solidFill>
              </a:rPr>
              <a:t> </a:t>
            </a:r>
            <a:r>
              <a:rPr sz="993" spc="-13" dirty="0">
                <a:solidFill>
                  <a:srgbClr val="468847"/>
                </a:solidFill>
              </a:rPr>
              <a:t>area</a:t>
            </a:r>
            <a:endParaRPr sz="993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D91A7FB-0CC5-6BE5-5482-BCAF5BF9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46" y="2945423"/>
            <a:ext cx="5729108" cy="166465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6058" y="314682"/>
            <a:ext cx="6739628" cy="3989610"/>
          </a:xfrm>
          <a:prstGeom prst="rect">
            <a:avLst/>
          </a:prstGeom>
        </p:spPr>
        <p:txBody>
          <a:bodyPr spcFirstLastPara="1" vert="horz" wrap="square" lIns="0" tIns="179126" rIns="0" bIns="0" rtlCol="0" anchor="t" anchorCtr="0">
            <a:spAutoFit/>
          </a:bodyPr>
          <a:lstStyle/>
          <a:p>
            <a:pPr marL="390826" marR="3362" indent="-347541" algn="ctr">
              <a:lnSpc>
                <a:spcPct val="150000"/>
              </a:lnSpc>
              <a:spcBef>
                <a:spcPts val="854"/>
              </a:spcBef>
            </a:pPr>
            <a:r>
              <a:rPr lang="en-US" sz="3200" spc="40" dirty="0"/>
              <a:t>    </a:t>
            </a:r>
            <a:r>
              <a:rPr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¿Cómo podemos comprobar que se han hecho correctamente los commit?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2985" y="347662"/>
            <a:ext cx="4678026" cy="1254283"/>
          </a:xfrm>
          <a:prstGeom prst="rect">
            <a:avLst/>
          </a:prstGeom>
        </p:spPr>
        <p:txBody>
          <a:bodyPr spcFirstLastPara="1" vert="horz" wrap="square" lIns="0" tIns="101693" rIns="0" bIns="0" rtlCol="0" anchor="t" anchorCtr="0">
            <a:spAutoFit/>
          </a:bodyPr>
          <a:lstStyle/>
          <a:p>
            <a:pPr algn="ctr">
              <a:spcBef>
                <a:spcPts val="801"/>
              </a:spcBef>
            </a:pPr>
            <a:r>
              <a:rPr sz="32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Viendo nuestro log</a:t>
            </a:r>
          </a:p>
          <a:p>
            <a:pPr marL="10926" algn="ctr">
              <a:spcBef>
                <a:spcPts val="490"/>
              </a:spcBef>
              <a:tabLst>
                <a:tab pos="505973" algn="l"/>
              </a:tabLst>
            </a:pPr>
            <a:r>
              <a:rPr lang="es-AR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log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7145" y="2438438"/>
            <a:ext cx="3508631" cy="25640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600" dirty="0">
                <a:solidFill>
                  <a:schemeClr val="tx1"/>
                </a:solidFill>
                <a:latin typeface="Arial Nova" panose="020B0504020202020204" pitchFamily="34" charset="0"/>
              </a:rPr>
              <a:t>Log de los commits realizados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17940" y="2005356"/>
            <a:ext cx="5244353" cy="243728"/>
            <a:chOff x="1066800" y="1803400"/>
            <a:chExt cx="7924800" cy="368300"/>
          </a:xfrm>
        </p:grpSpPr>
        <p:sp>
          <p:nvSpPr>
            <p:cNvPr id="5" name="object 5"/>
            <p:cNvSpPr/>
            <p:nvPr/>
          </p:nvSpPr>
          <p:spPr>
            <a:xfrm>
              <a:off x="1066800" y="1803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32893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28930"/>
                  </a:lnTo>
                  <a:lnTo>
                    <a:pt x="43827" y="328930"/>
                  </a:lnTo>
                  <a:lnTo>
                    <a:pt x="43827" y="33020"/>
                  </a:lnTo>
                  <a:lnTo>
                    <a:pt x="7880959" y="33020"/>
                  </a:lnTo>
                  <a:lnTo>
                    <a:pt x="7880959" y="328320"/>
                  </a:lnTo>
                  <a:lnTo>
                    <a:pt x="7924800" y="328320"/>
                  </a:lnTo>
                  <a:lnTo>
                    <a:pt x="7924800" y="33020"/>
                  </a:lnTo>
                  <a:lnTo>
                    <a:pt x="7924800" y="32753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6" name="object 6"/>
            <p:cNvSpPr/>
            <p:nvPr/>
          </p:nvSpPr>
          <p:spPr>
            <a:xfrm>
              <a:off x="1110633" y="1836130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46946" y="2037667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log</a:t>
            </a:r>
            <a:endParaRPr sz="927" dirty="0">
              <a:latin typeface="Georgia"/>
              <a:cs typeface="Georgi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12F0994-A744-0604-08CB-29E8731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894418"/>
            <a:ext cx="650557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93" y="618901"/>
            <a:ext cx="4291213" cy="970618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R="3362" algn="ctr">
              <a:lnSpc>
                <a:spcPct val="75100"/>
              </a:lnSpc>
              <a:spcBef>
                <a:spcPts val="1969"/>
              </a:spcBef>
            </a:pP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Hands ON!</a:t>
            </a:r>
            <a:endParaRPr sz="40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C7A7A133-CE08-F9DF-D564-A439F4BC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78" y="1482460"/>
            <a:ext cx="3939844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22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188" y="182530"/>
            <a:ext cx="4291213" cy="878285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1528844" marR="3362" indent="-1468749">
              <a:lnSpc>
                <a:spcPct val="75100"/>
              </a:lnSpc>
              <a:spcBef>
                <a:spcPts val="1969"/>
              </a:spcBef>
            </a:pP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Editando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archivos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AC9AAA-C524-ABBD-79E5-843D47BD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145324"/>
            <a:ext cx="64579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065" y="188523"/>
            <a:ext cx="4291213" cy="878285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L="1528844" marR="3362" indent="-1468749">
              <a:lnSpc>
                <a:spcPct val="75100"/>
              </a:lnSpc>
              <a:spcBef>
                <a:spcPts val="1969"/>
              </a:spcBef>
            </a:pPr>
            <a:r>
              <a:rPr lang="en-US" sz="3200" b="1" spc="93" dirty="0" err="1">
                <a:latin typeface="Poppins" panose="00000500000000000000" pitchFamily="2" charset="0"/>
                <a:cs typeface="Poppins" panose="00000500000000000000" pitchFamily="2" charset="0"/>
              </a:rPr>
              <a:t>Historial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de Log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100AF9-2068-48B4-617F-19788953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674934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C6F79B-3348-04BA-8D48-1B855B1C3A34}"/>
              </a:ext>
            </a:extLst>
          </p:cNvPr>
          <p:cNvSpPr txBox="1"/>
          <p:nvPr/>
        </p:nvSpPr>
        <p:spPr>
          <a:xfrm>
            <a:off x="1952501" y="835269"/>
            <a:ext cx="5238998" cy="2775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Veamos</a:t>
            </a: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que </a:t>
            </a:r>
            <a:r>
              <a:rPr lang="en-US" sz="40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pasa</a:t>
            </a: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</a:t>
            </a:r>
            <a:b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</a:b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con </a:t>
            </a:r>
            <a:r>
              <a:rPr lang="en-US" sz="40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los</a:t>
            </a: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</a:t>
            </a:r>
            <a:r>
              <a:rPr lang="en-US" sz="40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cambios</a:t>
            </a: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!</a:t>
            </a:r>
            <a:b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</a:br>
            <a:r>
              <a:rPr lang="en-US" sz="4000" b="1" spc="93" dirty="0">
                <a:solidFill>
                  <a:schemeClr val="tx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git diff</a:t>
            </a:r>
            <a:endParaRPr lang="LID4096" sz="4000" b="1" spc="93" dirty="0">
              <a:solidFill>
                <a:schemeClr val="tx1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60655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93" y="618901"/>
            <a:ext cx="4291213" cy="970618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R="3362" algn="ctr">
              <a:lnSpc>
                <a:spcPct val="75100"/>
              </a:lnSpc>
              <a:spcBef>
                <a:spcPts val="1969"/>
              </a:spcBef>
            </a:pP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Hands ON!</a:t>
            </a:r>
            <a:endParaRPr sz="40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C7A7A133-CE08-F9DF-D564-A439F4BC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78" y="1482460"/>
            <a:ext cx="3939844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6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93" y="851279"/>
            <a:ext cx="4291213" cy="2792997"/>
          </a:xfrm>
          <a:prstGeom prst="rect">
            <a:avLst/>
          </a:prstGeom>
        </p:spPr>
        <p:txBody>
          <a:bodyPr spcFirstLastPara="1" vert="horz" wrap="square" lIns="0" tIns="10085" rIns="0" bIns="0" rtlCol="0" anchor="t" anchorCtr="0">
            <a:spAutoFit/>
          </a:bodyPr>
          <a:lstStyle/>
          <a:p>
            <a:pPr marR="4202" algn="ctr">
              <a:lnSpc>
                <a:spcPct val="150000"/>
              </a:lnSpc>
              <a:spcBef>
                <a:spcPts val="79"/>
              </a:spcBef>
            </a:pPr>
            <a:r>
              <a:rPr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Ramas</a:t>
            </a:r>
          </a:p>
          <a:p>
            <a:pPr algn="ctr">
              <a:lnSpc>
                <a:spcPct val="150000"/>
              </a:lnSpc>
            </a:pPr>
            <a:r>
              <a:rPr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Branches, para los amigos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2C28612-E54F-D9B5-4682-5B494544B975}"/>
              </a:ext>
            </a:extLst>
          </p:cNvPr>
          <p:cNvSpPr txBox="1"/>
          <p:nvPr/>
        </p:nvSpPr>
        <p:spPr>
          <a:xfrm>
            <a:off x="575970" y="1408813"/>
            <a:ext cx="512672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800" dirty="0">
                <a:latin typeface="Arial Nova" panose="020B0504020202020204" pitchFamily="34" charset="0"/>
              </a:rPr>
              <a:t>Control sobre la evolución de un proyecto.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800" dirty="0">
                <a:latin typeface="Arial Nova" panose="020B0504020202020204" pitchFamily="34" charset="0"/>
              </a:rPr>
              <a:t>Control sobre el desarrollo colaborativo.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800" dirty="0">
                <a:latin typeface="Arial Nova" panose="020B0504020202020204" pitchFamily="34" charset="0"/>
              </a:rPr>
              <a:t>Desarrollo en paralelo de funcionalidades.</a:t>
            </a:r>
          </a:p>
          <a:p>
            <a:pPr marL="285750" indent="-285750" algn="just">
              <a:lnSpc>
                <a:spcPct val="150000"/>
              </a:lnSpc>
              <a:buClr>
                <a:srgbClr val="D75B0F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800" dirty="0">
                <a:latin typeface="Arial Nova" panose="020B0504020202020204" pitchFamily="34" charset="0"/>
              </a:rPr>
              <a:t>Estructuración y mantenimiento de versiones.</a:t>
            </a:r>
          </a:p>
          <a:p>
            <a:endParaRPr lang="LID4096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D104B4D-5CCF-CF67-435D-FAC1DCDCC5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816" y="502175"/>
            <a:ext cx="7942367" cy="455168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2800" b="1" spc="93" dirty="0">
                <a:latin typeface="Poppins" panose="00000500000000000000" pitchFamily="2" charset="0"/>
                <a:cs typeface="Poppins" panose="00000500000000000000" pitchFamily="2" charset="0"/>
              </a:rPr>
              <a:t>¿Para qué sirve? ¿Qué nos aporta?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5874" y="3819729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27"/>
                </a:moveTo>
                <a:lnTo>
                  <a:pt x="197053" y="447827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27"/>
                </a:lnTo>
                <a:lnTo>
                  <a:pt x="0" y="447827"/>
                </a:lnTo>
                <a:lnTo>
                  <a:pt x="125399" y="573227"/>
                </a:lnTo>
                <a:lnTo>
                  <a:pt x="250799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4579328" y="3037329"/>
            <a:ext cx="165987" cy="824053"/>
          </a:xfrm>
          <a:custGeom>
            <a:avLst/>
            <a:gdLst/>
            <a:ahLst/>
            <a:cxnLst/>
            <a:rect l="l" t="t" r="r" b="b"/>
            <a:pathLst>
              <a:path w="250825" h="1245235">
                <a:moveTo>
                  <a:pt x="250786" y="1119593"/>
                </a:moveTo>
                <a:lnTo>
                  <a:pt x="188099" y="1119593"/>
                </a:lnTo>
                <a:lnTo>
                  <a:pt x="188099" y="0"/>
                </a:lnTo>
                <a:lnTo>
                  <a:pt x="53746" y="0"/>
                </a:lnTo>
                <a:lnTo>
                  <a:pt x="53746" y="1119593"/>
                </a:lnTo>
                <a:lnTo>
                  <a:pt x="0" y="1119593"/>
                </a:lnTo>
                <a:lnTo>
                  <a:pt x="125399" y="1244993"/>
                </a:lnTo>
                <a:lnTo>
                  <a:pt x="250786" y="111959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4" name="object 4"/>
          <p:cNvSpPr/>
          <p:nvPr/>
        </p:nvSpPr>
        <p:spPr>
          <a:xfrm>
            <a:off x="4911260" y="2634279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86" y="447840"/>
                </a:moveTo>
                <a:lnTo>
                  <a:pt x="197040" y="447840"/>
                </a:lnTo>
                <a:lnTo>
                  <a:pt x="197040" y="0"/>
                </a:lnTo>
                <a:lnTo>
                  <a:pt x="62687" y="0"/>
                </a:lnTo>
                <a:lnTo>
                  <a:pt x="62687" y="447840"/>
                </a:lnTo>
                <a:lnTo>
                  <a:pt x="0" y="447840"/>
                </a:lnTo>
                <a:lnTo>
                  <a:pt x="125387" y="573227"/>
                </a:lnTo>
                <a:lnTo>
                  <a:pt x="250786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045874" y="3227000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39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3512429" y="2444608"/>
            <a:ext cx="165987" cy="824053"/>
          </a:xfrm>
          <a:custGeom>
            <a:avLst/>
            <a:gdLst/>
            <a:ahLst/>
            <a:cxnLst/>
            <a:rect l="l" t="t" r="r" b="b"/>
            <a:pathLst>
              <a:path w="250825" h="1245235">
                <a:moveTo>
                  <a:pt x="250786" y="1119593"/>
                </a:moveTo>
                <a:lnTo>
                  <a:pt x="188087" y="1119593"/>
                </a:lnTo>
                <a:lnTo>
                  <a:pt x="188087" y="0"/>
                </a:lnTo>
                <a:lnTo>
                  <a:pt x="53733" y="0"/>
                </a:lnTo>
                <a:lnTo>
                  <a:pt x="53733" y="1119593"/>
                </a:lnTo>
                <a:lnTo>
                  <a:pt x="0" y="1119593"/>
                </a:lnTo>
                <a:lnTo>
                  <a:pt x="125387" y="1244981"/>
                </a:lnTo>
                <a:lnTo>
                  <a:pt x="250786" y="111959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7" name="object 7"/>
          <p:cNvSpPr/>
          <p:nvPr/>
        </p:nvSpPr>
        <p:spPr>
          <a:xfrm>
            <a:off x="3186431" y="2041558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86" y="447827"/>
                </a:moveTo>
                <a:lnTo>
                  <a:pt x="188087" y="447827"/>
                </a:lnTo>
                <a:lnTo>
                  <a:pt x="188087" y="0"/>
                </a:lnTo>
                <a:lnTo>
                  <a:pt x="53733" y="0"/>
                </a:lnTo>
                <a:lnTo>
                  <a:pt x="53733" y="447827"/>
                </a:lnTo>
                <a:lnTo>
                  <a:pt x="0" y="447827"/>
                </a:lnTo>
                <a:lnTo>
                  <a:pt x="125387" y="573227"/>
                </a:lnTo>
                <a:lnTo>
                  <a:pt x="250786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/>
          <p:nvPr/>
        </p:nvSpPr>
        <p:spPr>
          <a:xfrm>
            <a:off x="4911260" y="2041558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86" y="447827"/>
                </a:moveTo>
                <a:lnTo>
                  <a:pt x="197040" y="447827"/>
                </a:lnTo>
                <a:lnTo>
                  <a:pt x="197040" y="0"/>
                </a:lnTo>
                <a:lnTo>
                  <a:pt x="62687" y="0"/>
                </a:lnTo>
                <a:lnTo>
                  <a:pt x="62687" y="447827"/>
                </a:lnTo>
                <a:lnTo>
                  <a:pt x="0" y="447827"/>
                </a:lnTo>
                <a:lnTo>
                  <a:pt x="125387" y="573227"/>
                </a:lnTo>
                <a:lnTo>
                  <a:pt x="250786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9" name="object 9"/>
          <p:cNvSpPr/>
          <p:nvPr/>
        </p:nvSpPr>
        <p:spPr>
          <a:xfrm>
            <a:off x="4045874" y="2634279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" name="object 10"/>
          <p:cNvSpPr/>
          <p:nvPr/>
        </p:nvSpPr>
        <p:spPr>
          <a:xfrm>
            <a:off x="4045874" y="2041558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27"/>
                </a:moveTo>
                <a:lnTo>
                  <a:pt x="197053" y="447827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27"/>
                </a:lnTo>
                <a:lnTo>
                  <a:pt x="0" y="447827"/>
                </a:lnTo>
                <a:lnTo>
                  <a:pt x="125399" y="573227"/>
                </a:lnTo>
                <a:lnTo>
                  <a:pt x="250799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1" name="object 11"/>
          <p:cNvSpPr/>
          <p:nvPr/>
        </p:nvSpPr>
        <p:spPr>
          <a:xfrm>
            <a:off x="3186431" y="1448828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86" y="447840"/>
                </a:moveTo>
                <a:lnTo>
                  <a:pt x="188087" y="447840"/>
                </a:lnTo>
                <a:lnTo>
                  <a:pt x="188087" y="0"/>
                </a:lnTo>
                <a:lnTo>
                  <a:pt x="53733" y="0"/>
                </a:lnTo>
                <a:lnTo>
                  <a:pt x="53733" y="447840"/>
                </a:lnTo>
                <a:lnTo>
                  <a:pt x="0" y="447840"/>
                </a:lnTo>
                <a:lnTo>
                  <a:pt x="125387" y="573227"/>
                </a:lnTo>
                <a:lnTo>
                  <a:pt x="250786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2" name="object 12"/>
          <p:cNvSpPr/>
          <p:nvPr/>
        </p:nvSpPr>
        <p:spPr>
          <a:xfrm>
            <a:off x="4045874" y="1448828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3" name="object 13"/>
          <p:cNvSpPr/>
          <p:nvPr/>
        </p:nvSpPr>
        <p:spPr>
          <a:xfrm>
            <a:off x="4045874" y="856107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14" name="object 14"/>
          <p:cNvGrpSpPr/>
          <p:nvPr/>
        </p:nvGrpSpPr>
        <p:grpSpPr>
          <a:xfrm>
            <a:off x="3949055" y="4192121"/>
            <a:ext cx="361390" cy="369794"/>
            <a:chOff x="5003800" y="6680200"/>
            <a:chExt cx="546100" cy="558800"/>
          </a:xfrm>
        </p:grpSpPr>
        <p:sp>
          <p:nvSpPr>
            <p:cNvPr id="15" name="object 15"/>
            <p:cNvSpPr/>
            <p:nvPr/>
          </p:nvSpPr>
          <p:spPr>
            <a:xfrm>
              <a:off x="5003800" y="66802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3138"/>
                  </a:lnTo>
                  <a:lnTo>
                    <a:pt x="244839" y="503138"/>
                  </a:lnTo>
                  <a:lnTo>
                    <a:pt x="222781" y="502072"/>
                  </a:lnTo>
                  <a:lnTo>
                    <a:pt x="179935" y="493549"/>
                  </a:lnTo>
                  <a:lnTo>
                    <a:pt x="139177" y="476667"/>
                  </a:lnTo>
                  <a:lnTo>
                    <a:pt x="102855" y="452397"/>
                  </a:lnTo>
                  <a:lnTo>
                    <a:pt x="71660" y="421202"/>
                  </a:lnTo>
                  <a:lnTo>
                    <a:pt x="47391" y="384880"/>
                  </a:lnTo>
                  <a:lnTo>
                    <a:pt x="30508" y="344122"/>
                  </a:lnTo>
                  <a:lnTo>
                    <a:pt x="21986" y="301277"/>
                  </a:lnTo>
                  <a:lnTo>
                    <a:pt x="20921" y="279220"/>
                  </a:lnTo>
                  <a:lnTo>
                    <a:pt x="20921" y="225505"/>
                  </a:lnTo>
                  <a:lnTo>
                    <a:pt x="25182" y="181812"/>
                  </a:lnTo>
                  <a:lnTo>
                    <a:pt x="37965" y="139815"/>
                  </a:lnTo>
                  <a:lnTo>
                    <a:pt x="58622" y="101079"/>
                  </a:lnTo>
                  <a:lnTo>
                    <a:pt x="86504" y="67171"/>
                  </a:lnTo>
                  <a:lnTo>
                    <a:pt x="120413" y="39289"/>
                  </a:lnTo>
                  <a:lnTo>
                    <a:pt x="159148" y="18632"/>
                  </a:lnTo>
                  <a:lnTo>
                    <a:pt x="201146" y="5848"/>
                  </a:lnTo>
                  <a:lnTo>
                    <a:pt x="244839" y="1587"/>
                  </a:lnTo>
                  <a:lnTo>
                    <a:pt x="546100" y="1587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1587"/>
                  </a:moveTo>
                  <a:lnTo>
                    <a:pt x="298579" y="1587"/>
                  </a:lnTo>
                  <a:lnTo>
                    <a:pt x="320637" y="2652"/>
                  </a:lnTo>
                  <a:lnTo>
                    <a:pt x="342271" y="5848"/>
                  </a:lnTo>
                  <a:lnTo>
                    <a:pt x="384268" y="18632"/>
                  </a:lnTo>
                  <a:lnTo>
                    <a:pt x="423005" y="39289"/>
                  </a:lnTo>
                  <a:lnTo>
                    <a:pt x="456914" y="67171"/>
                  </a:lnTo>
                  <a:lnTo>
                    <a:pt x="484795" y="101079"/>
                  </a:lnTo>
                  <a:lnTo>
                    <a:pt x="505452" y="139815"/>
                  </a:lnTo>
                  <a:lnTo>
                    <a:pt x="518236" y="181812"/>
                  </a:lnTo>
                  <a:lnTo>
                    <a:pt x="522498" y="225505"/>
                  </a:lnTo>
                  <a:lnTo>
                    <a:pt x="522498" y="279220"/>
                  </a:lnTo>
                  <a:lnTo>
                    <a:pt x="518236" y="322911"/>
                  </a:lnTo>
                  <a:lnTo>
                    <a:pt x="505452" y="364908"/>
                  </a:lnTo>
                  <a:lnTo>
                    <a:pt x="484795" y="403644"/>
                  </a:lnTo>
                  <a:lnTo>
                    <a:pt x="456914" y="437553"/>
                  </a:lnTo>
                  <a:lnTo>
                    <a:pt x="423005" y="465435"/>
                  </a:lnTo>
                  <a:lnTo>
                    <a:pt x="384268" y="486092"/>
                  </a:lnTo>
                  <a:lnTo>
                    <a:pt x="342271" y="498876"/>
                  </a:lnTo>
                  <a:lnTo>
                    <a:pt x="298579" y="503138"/>
                  </a:lnTo>
                  <a:lnTo>
                    <a:pt x="546100" y="503138"/>
                  </a:lnTo>
                  <a:lnTo>
                    <a:pt x="546100" y="1587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8157" y="6695182"/>
              <a:ext cx="474705" cy="4746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38156" y="6695187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5"/>
                  </a:lnTo>
                  <a:lnTo>
                    <a:pt x="9011" y="149420"/>
                  </a:lnTo>
                  <a:lnTo>
                    <a:pt x="24881" y="111109"/>
                  </a:lnTo>
                  <a:lnTo>
                    <a:pt x="47694" y="77009"/>
                  </a:lnTo>
                  <a:lnTo>
                    <a:pt x="77017" y="47645"/>
                  </a:lnTo>
                  <a:lnTo>
                    <a:pt x="111160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90"/>
                  </a:lnTo>
                  <a:lnTo>
                    <a:pt x="413057" y="61622"/>
                  </a:lnTo>
                  <a:lnTo>
                    <a:pt x="439266" y="93496"/>
                  </a:lnTo>
                  <a:lnTo>
                    <a:pt x="458683" y="129872"/>
                  </a:lnTo>
                  <a:lnTo>
                    <a:pt x="470700" y="169371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144"/>
                  </a:lnTo>
                  <a:lnTo>
                    <a:pt x="458683" y="344654"/>
                  </a:lnTo>
                  <a:lnTo>
                    <a:pt x="439266" y="381108"/>
                  </a:lnTo>
                  <a:lnTo>
                    <a:pt x="413057" y="412994"/>
                  </a:lnTo>
                  <a:lnTo>
                    <a:pt x="381183" y="439170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1" y="439170"/>
                  </a:lnTo>
                  <a:lnTo>
                    <a:pt x="61648" y="412994"/>
                  </a:lnTo>
                  <a:lnTo>
                    <a:pt x="35439" y="381108"/>
                  </a:lnTo>
                  <a:lnTo>
                    <a:pt x="16021" y="344654"/>
                  </a:lnTo>
                  <a:lnTo>
                    <a:pt x="4004" y="305144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79987" y="4255886"/>
            <a:ext cx="107997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A</a:t>
            </a:r>
            <a:endParaRPr sz="1059"/>
          </a:p>
        </p:txBody>
      </p:sp>
      <p:grpSp>
        <p:nvGrpSpPr>
          <p:cNvPr id="19" name="object 19"/>
          <p:cNvGrpSpPr/>
          <p:nvPr/>
        </p:nvGrpSpPr>
        <p:grpSpPr>
          <a:xfrm>
            <a:off x="3949055" y="3600279"/>
            <a:ext cx="361390" cy="365172"/>
            <a:chOff x="5003800" y="5785862"/>
            <a:chExt cx="546100" cy="551815"/>
          </a:xfrm>
        </p:grpSpPr>
        <p:sp>
          <p:nvSpPr>
            <p:cNvPr id="20" name="object 20"/>
            <p:cNvSpPr/>
            <p:nvPr/>
          </p:nvSpPr>
          <p:spPr>
            <a:xfrm>
              <a:off x="5003800" y="57911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197569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6491"/>
                  </a:lnTo>
                  <a:lnTo>
                    <a:pt x="244839" y="496491"/>
                  </a:lnTo>
                  <a:lnTo>
                    <a:pt x="222781" y="495425"/>
                  </a:lnTo>
                  <a:lnTo>
                    <a:pt x="179935" y="486902"/>
                  </a:lnTo>
                  <a:lnTo>
                    <a:pt x="139177" y="470019"/>
                  </a:lnTo>
                  <a:lnTo>
                    <a:pt x="102855" y="445749"/>
                  </a:lnTo>
                  <a:lnTo>
                    <a:pt x="71660" y="414554"/>
                  </a:lnTo>
                  <a:lnTo>
                    <a:pt x="47391" y="378232"/>
                  </a:lnTo>
                  <a:lnTo>
                    <a:pt x="30508" y="337474"/>
                  </a:lnTo>
                  <a:lnTo>
                    <a:pt x="21986" y="294630"/>
                  </a:lnTo>
                  <a:lnTo>
                    <a:pt x="20921" y="272572"/>
                  </a:lnTo>
                  <a:lnTo>
                    <a:pt x="20921" y="218758"/>
                  </a:lnTo>
                  <a:lnTo>
                    <a:pt x="25182" y="175065"/>
                  </a:lnTo>
                  <a:lnTo>
                    <a:pt x="37965" y="133068"/>
                  </a:lnTo>
                  <a:lnTo>
                    <a:pt x="58622" y="94332"/>
                  </a:lnTo>
                  <a:lnTo>
                    <a:pt x="86504" y="60424"/>
                  </a:lnTo>
                  <a:lnTo>
                    <a:pt x="120413" y="32542"/>
                  </a:lnTo>
                  <a:lnTo>
                    <a:pt x="159148" y="11884"/>
                  </a:lnTo>
                  <a:lnTo>
                    <a:pt x="179935" y="4427"/>
                  </a:lnTo>
                  <a:lnTo>
                    <a:pt x="197569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45848" y="0"/>
                  </a:lnTo>
                  <a:lnTo>
                    <a:pt x="363482" y="4427"/>
                  </a:lnTo>
                  <a:lnTo>
                    <a:pt x="384268" y="11884"/>
                  </a:lnTo>
                  <a:lnTo>
                    <a:pt x="423005" y="32542"/>
                  </a:lnTo>
                  <a:lnTo>
                    <a:pt x="456914" y="60424"/>
                  </a:lnTo>
                  <a:lnTo>
                    <a:pt x="484795" y="94332"/>
                  </a:lnTo>
                  <a:lnTo>
                    <a:pt x="505452" y="133068"/>
                  </a:lnTo>
                  <a:lnTo>
                    <a:pt x="518236" y="175065"/>
                  </a:lnTo>
                  <a:lnTo>
                    <a:pt x="522498" y="218758"/>
                  </a:lnTo>
                  <a:lnTo>
                    <a:pt x="522498" y="272572"/>
                  </a:lnTo>
                  <a:lnTo>
                    <a:pt x="518236" y="316264"/>
                  </a:lnTo>
                  <a:lnTo>
                    <a:pt x="505452" y="358260"/>
                  </a:lnTo>
                  <a:lnTo>
                    <a:pt x="484795" y="396996"/>
                  </a:lnTo>
                  <a:lnTo>
                    <a:pt x="456914" y="430905"/>
                  </a:lnTo>
                  <a:lnTo>
                    <a:pt x="423005" y="458787"/>
                  </a:lnTo>
                  <a:lnTo>
                    <a:pt x="384268" y="479445"/>
                  </a:lnTo>
                  <a:lnTo>
                    <a:pt x="342271" y="492228"/>
                  </a:lnTo>
                  <a:lnTo>
                    <a:pt x="298579" y="496491"/>
                  </a:lnTo>
                  <a:lnTo>
                    <a:pt x="546100" y="496491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8157" y="5799534"/>
              <a:ext cx="474705" cy="4746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38156" y="5799515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4"/>
                  </a:lnTo>
                  <a:lnTo>
                    <a:pt x="9011" y="14938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7" y="47557"/>
                  </a:lnTo>
                  <a:lnTo>
                    <a:pt x="111160" y="24779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11"/>
                  </a:lnTo>
                  <a:lnTo>
                    <a:pt x="413057" y="61532"/>
                  </a:lnTo>
                  <a:lnTo>
                    <a:pt x="439266" y="93373"/>
                  </a:lnTo>
                  <a:lnTo>
                    <a:pt x="458683" y="129782"/>
                  </a:lnTo>
                  <a:lnTo>
                    <a:pt x="470700" y="169360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6" y="380996"/>
                  </a:lnTo>
                  <a:lnTo>
                    <a:pt x="413057" y="412904"/>
                  </a:lnTo>
                  <a:lnTo>
                    <a:pt x="381183" y="439092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1" y="439092"/>
                  </a:lnTo>
                  <a:lnTo>
                    <a:pt x="61648" y="412904"/>
                  </a:lnTo>
                  <a:lnTo>
                    <a:pt x="35439" y="380996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79987" y="3663162"/>
            <a:ext cx="107997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B</a:t>
            </a:r>
            <a:endParaRPr sz="1059"/>
          </a:p>
        </p:txBody>
      </p:sp>
      <p:grpSp>
        <p:nvGrpSpPr>
          <p:cNvPr id="24" name="object 24"/>
          <p:cNvGrpSpPr/>
          <p:nvPr/>
        </p:nvGrpSpPr>
        <p:grpSpPr>
          <a:xfrm>
            <a:off x="4814709" y="3007099"/>
            <a:ext cx="361390" cy="369794"/>
            <a:chOff x="6311900" y="4889500"/>
            <a:chExt cx="546100" cy="558800"/>
          </a:xfrm>
        </p:grpSpPr>
        <p:sp>
          <p:nvSpPr>
            <p:cNvPr id="25" name="object 25"/>
            <p:cNvSpPr/>
            <p:nvPr/>
          </p:nvSpPr>
          <p:spPr>
            <a:xfrm>
              <a:off x="6311900" y="48895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2443"/>
                  </a:lnTo>
                  <a:lnTo>
                    <a:pt x="244420" y="502443"/>
                  </a:lnTo>
                  <a:lnTo>
                    <a:pt x="222361" y="501378"/>
                  </a:lnTo>
                  <a:lnTo>
                    <a:pt x="179517" y="492855"/>
                  </a:lnTo>
                  <a:lnTo>
                    <a:pt x="138759" y="475973"/>
                  </a:lnTo>
                  <a:lnTo>
                    <a:pt x="102437" y="451704"/>
                  </a:lnTo>
                  <a:lnTo>
                    <a:pt x="71242" y="420508"/>
                  </a:lnTo>
                  <a:lnTo>
                    <a:pt x="46972" y="384185"/>
                  </a:lnTo>
                  <a:lnTo>
                    <a:pt x="30090" y="343428"/>
                  </a:lnTo>
                  <a:lnTo>
                    <a:pt x="21568" y="300583"/>
                  </a:lnTo>
                  <a:lnTo>
                    <a:pt x="20502" y="278526"/>
                  </a:lnTo>
                  <a:lnTo>
                    <a:pt x="20502" y="224811"/>
                  </a:lnTo>
                  <a:lnTo>
                    <a:pt x="24763" y="181118"/>
                  </a:lnTo>
                  <a:lnTo>
                    <a:pt x="37547" y="139120"/>
                  </a:lnTo>
                  <a:lnTo>
                    <a:pt x="58204" y="100384"/>
                  </a:lnTo>
                  <a:lnTo>
                    <a:pt x="86086" y="66476"/>
                  </a:lnTo>
                  <a:lnTo>
                    <a:pt x="119994" y="38594"/>
                  </a:lnTo>
                  <a:lnTo>
                    <a:pt x="158729" y="17937"/>
                  </a:lnTo>
                  <a:lnTo>
                    <a:pt x="200727" y="5154"/>
                  </a:lnTo>
                  <a:lnTo>
                    <a:pt x="244420" y="892"/>
                  </a:lnTo>
                  <a:lnTo>
                    <a:pt x="546100" y="892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892"/>
                  </a:moveTo>
                  <a:lnTo>
                    <a:pt x="298161" y="892"/>
                  </a:lnTo>
                  <a:lnTo>
                    <a:pt x="320219" y="1958"/>
                  </a:lnTo>
                  <a:lnTo>
                    <a:pt x="341853" y="5154"/>
                  </a:lnTo>
                  <a:lnTo>
                    <a:pt x="383849" y="17937"/>
                  </a:lnTo>
                  <a:lnTo>
                    <a:pt x="422586" y="38594"/>
                  </a:lnTo>
                  <a:lnTo>
                    <a:pt x="456495" y="66476"/>
                  </a:lnTo>
                  <a:lnTo>
                    <a:pt x="484377" y="100384"/>
                  </a:lnTo>
                  <a:lnTo>
                    <a:pt x="505033" y="139120"/>
                  </a:lnTo>
                  <a:lnTo>
                    <a:pt x="517817" y="181118"/>
                  </a:lnTo>
                  <a:lnTo>
                    <a:pt x="522079" y="224811"/>
                  </a:lnTo>
                  <a:lnTo>
                    <a:pt x="522079" y="278526"/>
                  </a:lnTo>
                  <a:lnTo>
                    <a:pt x="517817" y="322218"/>
                  </a:lnTo>
                  <a:lnTo>
                    <a:pt x="505033" y="364214"/>
                  </a:lnTo>
                  <a:lnTo>
                    <a:pt x="484377" y="402950"/>
                  </a:lnTo>
                  <a:lnTo>
                    <a:pt x="456495" y="436859"/>
                  </a:lnTo>
                  <a:lnTo>
                    <a:pt x="422586" y="464742"/>
                  </a:lnTo>
                  <a:lnTo>
                    <a:pt x="383849" y="485399"/>
                  </a:lnTo>
                  <a:lnTo>
                    <a:pt x="341853" y="498182"/>
                  </a:lnTo>
                  <a:lnTo>
                    <a:pt x="298161" y="502443"/>
                  </a:lnTo>
                  <a:lnTo>
                    <a:pt x="546100" y="502443"/>
                  </a:lnTo>
                  <a:lnTo>
                    <a:pt x="546100" y="892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5838" y="4903787"/>
              <a:ext cx="474706" cy="47476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45838" y="4903843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674"/>
                  </a:lnTo>
                  <a:lnTo>
                    <a:pt x="9011" y="14933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8" y="47607"/>
                  </a:lnTo>
                  <a:lnTo>
                    <a:pt x="111161" y="24829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2" y="35379"/>
                  </a:lnTo>
                  <a:lnTo>
                    <a:pt x="413056" y="61532"/>
                  </a:lnTo>
                  <a:lnTo>
                    <a:pt x="439265" y="93373"/>
                  </a:lnTo>
                  <a:lnTo>
                    <a:pt x="458683" y="129782"/>
                  </a:lnTo>
                  <a:lnTo>
                    <a:pt x="470699" y="169293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699" y="305211"/>
                  </a:lnTo>
                  <a:lnTo>
                    <a:pt x="458683" y="344654"/>
                  </a:lnTo>
                  <a:lnTo>
                    <a:pt x="439265" y="381074"/>
                  </a:lnTo>
                  <a:lnTo>
                    <a:pt x="413056" y="412994"/>
                  </a:lnTo>
                  <a:lnTo>
                    <a:pt x="381182" y="439103"/>
                  </a:lnTo>
                  <a:lnTo>
                    <a:pt x="344770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2" y="439103"/>
                  </a:lnTo>
                  <a:lnTo>
                    <a:pt x="61648" y="412994"/>
                  </a:lnTo>
                  <a:lnTo>
                    <a:pt x="35439" y="381074"/>
                  </a:lnTo>
                  <a:lnTo>
                    <a:pt x="16020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939900" y="3070437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C</a:t>
            </a:r>
            <a:endParaRPr sz="1059"/>
          </a:p>
        </p:txBody>
      </p:sp>
      <p:grpSp>
        <p:nvGrpSpPr>
          <p:cNvPr id="29" name="object 29"/>
          <p:cNvGrpSpPr/>
          <p:nvPr/>
        </p:nvGrpSpPr>
        <p:grpSpPr>
          <a:xfrm>
            <a:off x="4814709" y="2414831"/>
            <a:ext cx="361390" cy="365592"/>
            <a:chOff x="6311900" y="3994518"/>
            <a:chExt cx="546100" cy="552450"/>
          </a:xfrm>
        </p:grpSpPr>
        <p:sp>
          <p:nvSpPr>
            <p:cNvPr id="30" name="object 30"/>
            <p:cNvSpPr/>
            <p:nvPr/>
          </p:nvSpPr>
          <p:spPr>
            <a:xfrm>
              <a:off x="6311900" y="40004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194778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5796"/>
                  </a:lnTo>
                  <a:lnTo>
                    <a:pt x="244420" y="495796"/>
                  </a:lnTo>
                  <a:lnTo>
                    <a:pt x="222361" y="494730"/>
                  </a:lnTo>
                  <a:lnTo>
                    <a:pt x="179517" y="486207"/>
                  </a:lnTo>
                  <a:lnTo>
                    <a:pt x="138759" y="469325"/>
                  </a:lnTo>
                  <a:lnTo>
                    <a:pt x="102437" y="445055"/>
                  </a:lnTo>
                  <a:lnTo>
                    <a:pt x="71242" y="413860"/>
                  </a:lnTo>
                  <a:lnTo>
                    <a:pt x="46972" y="377538"/>
                  </a:lnTo>
                  <a:lnTo>
                    <a:pt x="30090" y="336780"/>
                  </a:lnTo>
                  <a:lnTo>
                    <a:pt x="21568" y="293935"/>
                  </a:lnTo>
                  <a:lnTo>
                    <a:pt x="20502" y="271877"/>
                  </a:lnTo>
                  <a:lnTo>
                    <a:pt x="20502" y="218163"/>
                  </a:lnTo>
                  <a:lnTo>
                    <a:pt x="24763" y="174470"/>
                  </a:lnTo>
                  <a:lnTo>
                    <a:pt x="37547" y="132472"/>
                  </a:lnTo>
                  <a:lnTo>
                    <a:pt x="58204" y="93736"/>
                  </a:lnTo>
                  <a:lnTo>
                    <a:pt x="86086" y="59828"/>
                  </a:lnTo>
                  <a:lnTo>
                    <a:pt x="119994" y="31946"/>
                  </a:lnTo>
                  <a:lnTo>
                    <a:pt x="158729" y="11289"/>
                  </a:lnTo>
                  <a:lnTo>
                    <a:pt x="179516" y="3832"/>
                  </a:lnTo>
                  <a:lnTo>
                    <a:pt x="194778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47801" y="0"/>
                  </a:lnTo>
                  <a:lnTo>
                    <a:pt x="363063" y="3832"/>
                  </a:lnTo>
                  <a:lnTo>
                    <a:pt x="383849" y="11289"/>
                  </a:lnTo>
                  <a:lnTo>
                    <a:pt x="422586" y="31946"/>
                  </a:lnTo>
                  <a:lnTo>
                    <a:pt x="456495" y="59828"/>
                  </a:lnTo>
                  <a:lnTo>
                    <a:pt x="484377" y="93736"/>
                  </a:lnTo>
                  <a:lnTo>
                    <a:pt x="505033" y="132472"/>
                  </a:lnTo>
                  <a:lnTo>
                    <a:pt x="517817" y="174470"/>
                  </a:lnTo>
                  <a:lnTo>
                    <a:pt x="522079" y="218163"/>
                  </a:lnTo>
                  <a:lnTo>
                    <a:pt x="522079" y="271877"/>
                  </a:lnTo>
                  <a:lnTo>
                    <a:pt x="517817" y="315569"/>
                  </a:lnTo>
                  <a:lnTo>
                    <a:pt x="505033" y="357567"/>
                  </a:lnTo>
                  <a:lnTo>
                    <a:pt x="484377" y="396302"/>
                  </a:lnTo>
                  <a:lnTo>
                    <a:pt x="456495" y="430211"/>
                  </a:lnTo>
                  <a:lnTo>
                    <a:pt x="422586" y="458093"/>
                  </a:lnTo>
                  <a:lnTo>
                    <a:pt x="383849" y="478750"/>
                  </a:lnTo>
                  <a:lnTo>
                    <a:pt x="341853" y="491534"/>
                  </a:lnTo>
                  <a:lnTo>
                    <a:pt x="298161" y="495796"/>
                  </a:lnTo>
                  <a:lnTo>
                    <a:pt x="546100" y="495796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5838" y="4008140"/>
              <a:ext cx="474706" cy="47476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45838" y="400817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4"/>
                  </a:lnTo>
                  <a:lnTo>
                    <a:pt x="9011" y="14938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8" y="47556"/>
                  </a:lnTo>
                  <a:lnTo>
                    <a:pt x="111161" y="24741"/>
                  </a:lnTo>
                  <a:lnTo>
                    <a:pt x="149473" y="8917"/>
                  </a:lnTo>
                  <a:lnTo>
                    <a:pt x="189748" y="990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63"/>
                  </a:lnTo>
                  <a:lnTo>
                    <a:pt x="344771" y="15853"/>
                  </a:lnTo>
                  <a:lnTo>
                    <a:pt x="381182" y="35300"/>
                  </a:lnTo>
                  <a:lnTo>
                    <a:pt x="413056" y="61532"/>
                  </a:lnTo>
                  <a:lnTo>
                    <a:pt x="439265" y="93373"/>
                  </a:lnTo>
                  <a:lnTo>
                    <a:pt x="458683" y="129782"/>
                  </a:lnTo>
                  <a:lnTo>
                    <a:pt x="470699" y="169360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699" y="305211"/>
                  </a:lnTo>
                  <a:lnTo>
                    <a:pt x="458683" y="344654"/>
                  </a:lnTo>
                  <a:lnTo>
                    <a:pt x="439265" y="381153"/>
                  </a:lnTo>
                  <a:lnTo>
                    <a:pt x="413056" y="413084"/>
                  </a:lnTo>
                  <a:lnTo>
                    <a:pt x="381182" y="439192"/>
                  </a:lnTo>
                  <a:lnTo>
                    <a:pt x="344770" y="458584"/>
                  </a:lnTo>
                  <a:lnTo>
                    <a:pt x="305293" y="470642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42"/>
                  </a:lnTo>
                  <a:lnTo>
                    <a:pt x="129934" y="458584"/>
                  </a:lnTo>
                  <a:lnTo>
                    <a:pt x="93522" y="439192"/>
                  </a:lnTo>
                  <a:lnTo>
                    <a:pt x="61648" y="413084"/>
                  </a:lnTo>
                  <a:lnTo>
                    <a:pt x="35439" y="381153"/>
                  </a:lnTo>
                  <a:lnTo>
                    <a:pt x="16020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939900" y="2477713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D</a:t>
            </a:r>
            <a:endParaRPr sz="1059"/>
          </a:p>
        </p:txBody>
      </p:sp>
      <p:grpSp>
        <p:nvGrpSpPr>
          <p:cNvPr id="34" name="object 34"/>
          <p:cNvGrpSpPr/>
          <p:nvPr/>
        </p:nvGrpSpPr>
        <p:grpSpPr>
          <a:xfrm>
            <a:off x="3949055" y="3007099"/>
            <a:ext cx="361390" cy="369794"/>
            <a:chOff x="5003800" y="4889500"/>
            <a:chExt cx="546100" cy="558800"/>
          </a:xfrm>
        </p:grpSpPr>
        <p:sp>
          <p:nvSpPr>
            <p:cNvPr id="35" name="object 35"/>
            <p:cNvSpPr/>
            <p:nvPr/>
          </p:nvSpPr>
          <p:spPr>
            <a:xfrm>
              <a:off x="5003800" y="48895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2443"/>
                  </a:lnTo>
                  <a:lnTo>
                    <a:pt x="244839" y="502443"/>
                  </a:lnTo>
                  <a:lnTo>
                    <a:pt x="222781" y="501378"/>
                  </a:lnTo>
                  <a:lnTo>
                    <a:pt x="179935" y="492855"/>
                  </a:lnTo>
                  <a:lnTo>
                    <a:pt x="139177" y="475973"/>
                  </a:lnTo>
                  <a:lnTo>
                    <a:pt x="102855" y="451704"/>
                  </a:lnTo>
                  <a:lnTo>
                    <a:pt x="71660" y="420508"/>
                  </a:lnTo>
                  <a:lnTo>
                    <a:pt x="47391" y="384185"/>
                  </a:lnTo>
                  <a:lnTo>
                    <a:pt x="30508" y="343428"/>
                  </a:lnTo>
                  <a:lnTo>
                    <a:pt x="21986" y="300583"/>
                  </a:lnTo>
                  <a:lnTo>
                    <a:pt x="20921" y="278526"/>
                  </a:lnTo>
                  <a:lnTo>
                    <a:pt x="20921" y="224811"/>
                  </a:lnTo>
                  <a:lnTo>
                    <a:pt x="25182" y="181118"/>
                  </a:lnTo>
                  <a:lnTo>
                    <a:pt x="37965" y="139120"/>
                  </a:lnTo>
                  <a:lnTo>
                    <a:pt x="58622" y="100384"/>
                  </a:lnTo>
                  <a:lnTo>
                    <a:pt x="86504" y="66476"/>
                  </a:lnTo>
                  <a:lnTo>
                    <a:pt x="120413" y="38594"/>
                  </a:lnTo>
                  <a:lnTo>
                    <a:pt x="159148" y="17937"/>
                  </a:lnTo>
                  <a:lnTo>
                    <a:pt x="201146" y="5154"/>
                  </a:lnTo>
                  <a:lnTo>
                    <a:pt x="244839" y="892"/>
                  </a:lnTo>
                  <a:lnTo>
                    <a:pt x="546100" y="892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892"/>
                  </a:moveTo>
                  <a:lnTo>
                    <a:pt x="298579" y="892"/>
                  </a:lnTo>
                  <a:lnTo>
                    <a:pt x="320637" y="1958"/>
                  </a:lnTo>
                  <a:lnTo>
                    <a:pt x="342271" y="5154"/>
                  </a:lnTo>
                  <a:lnTo>
                    <a:pt x="384268" y="17937"/>
                  </a:lnTo>
                  <a:lnTo>
                    <a:pt x="423005" y="38594"/>
                  </a:lnTo>
                  <a:lnTo>
                    <a:pt x="456914" y="66476"/>
                  </a:lnTo>
                  <a:lnTo>
                    <a:pt x="484795" y="100384"/>
                  </a:lnTo>
                  <a:lnTo>
                    <a:pt x="505452" y="139120"/>
                  </a:lnTo>
                  <a:lnTo>
                    <a:pt x="518236" y="181118"/>
                  </a:lnTo>
                  <a:lnTo>
                    <a:pt x="522498" y="224811"/>
                  </a:lnTo>
                  <a:lnTo>
                    <a:pt x="522498" y="278526"/>
                  </a:lnTo>
                  <a:lnTo>
                    <a:pt x="518236" y="322218"/>
                  </a:lnTo>
                  <a:lnTo>
                    <a:pt x="505452" y="364214"/>
                  </a:lnTo>
                  <a:lnTo>
                    <a:pt x="484795" y="402950"/>
                  </a:lnTo>
                  <a:lnTo>
                    <a:pt x="456914" y="436859"/>
                  </a:lnTo>
                  <a:lnTo>
                    <a:pt x="423005" y="464742"/>
                  </a:lnTo>
                  <a:lnTo>
                    <a:pt x="384268" y="485399"/>
                  </a:lnTo>
                  <a:lnTo>
                    <a:pt x="342271" y="498182"/>
                  </a:lnTo>
                  <a:lnTo>
                    <a:pt x="298579" y="502443"/>
                  </a:lnTo>
                  <a:lnTo>
                    <a:pt x="546100" y="502443"/>
                  </a:lnTo>
                  <a:lnTo>
                    <a:pt x="546100" y="892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157" y="4903787"/>
              <a:ext cx="474705" cy="47476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38156" y="4903843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674"/>
                  </a:lnTo>
                  <a:lnTo>
                    <a:pt x="9011" y="14933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7" y="47607"/>
                  </a:lnTo>
                  <a:lnTo>
                    <a:pt x="111160" y="24829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79"/>
                  </a:lnTo>
                  <a:lnTo>
                    <a:pt x="413057" y="61532"/>
                  </a:lnTo>
                  <a:lnTo>
                    <a:pt x="439266" y="93373"/>
                  </a:lnTo>
                  <a:lnTo>
                    <a:pt x="458683" y="129782"/>
                  </a:lnTo>
                  <a:lnTo>
                    <a:pt x="470700" y="169293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6" y="381074"/>
                  </a:lnTo>
                  <a:lnTo>
                    <a:pt x="413057" y="412994"/>
                  </a:lnTo>
                  <a:lnTo>
                    <a:pt x="381183" y="439103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1" y="439103"/>
                  </a:lnTo>
                  <a:lnTo>
                    <a:pt x="61648" y="412994"/>
                  </a:lnTo>
                  <a:lnTo>
                    <a:pt x="35439" y="381074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83784" y="3070437"/>
            <a:ext cx="100433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-53" dirty="0">
                <a:solidFill>
                  <a:srgbClr val="004799"/>
                </a:solidFill>
              </a:rPr>
              <a:t>E</a:t>
            </a:r>
            <a:endParaRPr sz="1059"/>
          </a:p>
        </p:txBody>
      </p:sp>
      <p:grpSp>
        <p:nvGrpSpPr>
          <p:cNvPr id="39" name="object 39"/>
          <p:cNvGrpSpPr/>
          <p:nvPr/>
        </p:nvGrpSpPr>
        <p:grpSpPr>
          <a:xfrm>
            <a:off x="3083401" y="2414831"/>
            <a:ext cx="369794" cy="365592"/>
            <a:chOff x="3695700" y="3994518"/>
            <a:chExt cx="558800" cy="552450"/>
          </a:xfrm>
        </p:grpSpPr>
        <p:sp>
          <p:nvSpPr>
            <p:cNvPr id="40" name="object 40"/>
            <p:cNvSpPr/>
            <p:nvPr/>
          </p:nvSpPr>
          <p:spPr>
            <a:xfrm>
              <a:off x="3695700" y="4000499"/>
              <a:ext cx="558800" cy="546100"/>
            </a:xfrm>
            <a:custGeom>
              <a:avLst/>
              <a:gdLst/>
              <a:ahLst/>
              <a:cxnLst/>
              <a:rect l="l" t="t" r="r" b="b"/>
              <a:pathLst>
                <a:path w="558800" h="546100">
                  <a:moveTo>
                    <a:pt x="204573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58800" y="546100"/>
                  </a:lnTo>
                  <a:lnTo>
                    <a:pt x="558800" y="495796"/>
                  </a:lnTo>
                  <a:lnTo>
                    <a:pt x="254214" y="495796"/>
                  </a:lnTo>
                  <a:lnTo>
                    <a:pt x="232156" y="494730"/>
                  </a:lnTo>
                  <a:lnTo>
                    <a:pt x="189310" y="486207"/>
                  </a:lnTo>
                  <a:lnTo>
                    <a:pt x="148552" y="469325"/>
                  </a:lnTo>
                  <a:lnTo>
                    <a:pt x="112231" y="445055"/>
                  </a:lnTo>
                  <a:lnTo>
                    <a:pt x="81036" y="413860"/>
                  </a:lnTo>
                  <a:lnTo>
                    <a:pt x="56766" y="377538"/>
                  </a:lnTo>
                  <a:lnTo>
                    <a:pt x="39883" y="336780"/>
                  </a:lnTo>
                  <a:lnTo>
                    <a:pt x="31361" y="293935"/>
                  </a:lnTo>
                  <a:lnTo>
                    <a:pt x="30297" y="271877"/>
                  </a:lnTo>
                  <a:lnTo>
                    <a:pt x="30297" y="218163"/>
                  </a:lnTo>
                  <a:lnTo>
                    <a:pt x="34557" y="174470"/>
                  </a:lnTo>
                  <a:lnTo>
                    <a:pt x="47340" y="132472"/>
                  </a:lnTo>
                  <a:lnTo>
                    <a:pt x="67998" y="93736"/>
                  </a:lnTo>
                  <a:lnTo>
                    <a:pt x="95881" y="59828"/>
                  </a:lnTo>
                  <a:lnTo>
                    <a:pt x="129788" y="31946"/>
                  </a:lnTo>
                  <a:lnTo>
                    <a:pt x="168523" y="11289"/>
                  </a:lnTo>
                  <a:lnTo>
                    <a:pt x="189310" y="3832"/>
                  </a:lnTo>
                  <a:lnTo>
                    <a:pt x="204573" y="0"/>
                  </a:lnTo>
                  <a:close/>
                </a:path>
                <a:path w="558800" h="546100">
                  <a:moveTo>
                    <a:pt x="558800" y="0"/>
                  </a:moveTo>
                  <a:lnTo>
                    <a:pt x="357595" y="0"/>
                  </a:lnTo>
                  <a:lnTo>
                    <a:pt x="372857" y="3832"/>
                  </a:lnTo>
                  <a:lnTo>
                    <a:pt x="393644" y="11289"/>
                  </a:lnTo>
                  <a:lnTo>
                    <a:pt x="432380" y="31946"/>
                  </a:lnTo>
                  <a:lnTo>
                    <a:pt x="466289" y="59828"/>
                  </a:lnTo>
                  <a:lnTo>
                    <a:pt x="494170" y="93736"/>
                  </a:lnTo>
                  <a:lnTo>
                    <a:pt x="514828" y="132472"/>
                  </a:lnTo>
                  <a:lnTo>
                    <a:pt x="527612" y="174470"/>
                  </a:lnTo>
                  <a:lnTo>
                    <a:pt x="531873" y="218163"/>
                  </a:lnTo>
                  <a:lnTo>
                    <a:pt x="531873" y="271877"/>
                  </a:lnTo>
                  <a:lnTo>
                    <a:pt x="527611" y="315569"/>
                  </a:lnTo>
                  <a:lnTo>
                    <a:pt x="514827" y="357567"/>
                  </a:lnTo>
                  <a:lnTo>
                    <a:pt x="494170" y="396302"/>
                  </a:lnTo>
                  <a:lnTo>
                    <a:pt x="466289" y="430211"/>
                  </a:lnTo>
                  <a:lnTo>
                    <a:pt x="432380" y="458093"/>
                  </a:lnTo>
                  <a:lnTo>
                    <a:pt x="393644" y="478750"/>
                  </a:lnTo>
                  <a:lnTo>
                    <a:pt x="351647" y="491534"/>
                  </a:lnTo>
                  <a:lnTo>
                    <a:pt x="307954" y="495796"/>
                  </a:lnTo>
                  <a:lnTo>
                    <a:pt x="558800" y="495796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9432" y="4008140"/>
              <a:ext cx="474705" cy="47476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739431" y="400817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1" y="189724"/>
                  </a:lnTo>
                  <a:lnTo>
                    <a:pt x="9012" y="14938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8" y="47556"/>
                  </a:lnTo>
                  <a:lnTo>
                    <a:pt x="111161" y="24741"/>
                  </a:lnTo>
                  <a:lnTo>
                    <a:pt x="149473" y="8917"/>
                  </a:lnTo>
                  <a:lnTo>
                    <a:pt x="189748" y="990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63"/>
                  </a:lnTo>
                  <a:lnTo>
                    <a:pt x="344771" y="15853"/>
                  </a:lnTo>
                  <a:lnTo>
                    <a:pt x="381183" y="35300"/>
                  </a:lnTo>
                  <a:lnTo>
                    <a:pt x="413057" y="61532"/>
                  </a:lnTo>
                  <a:lnTo>
                    <a:pt x="439265" y="93373"/>
                  </a:lnTo>
                  <a:lnTo>
                    <a:pt x="458683" y="129782"/>
                  </a:lnTo>
                  <a:lnTo>
                    <a:pt x="470700" y="169360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5" y="381153"/>
                  </a:lnTo>
                  <a:lnTo>
                    <a:pt x="413057" y="413084"/>
                  </a:lnTo>
                  <a:lnTo>
                    <a:pt x="381183" y="439192"/>
                  </a:lnTo>
                  <a:lnTo>
                    <a:pt x="344771" y="458584"/>
                  </a:lnTo>
                  <a:lnTo>
                    <a:pt x="305293" y="470642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42"/>
                  </a:lnTo>
                  <a:lnTo>
                    <a:pt x="129934" y="458584"/>
                  </a:lnTo>
                  <a:lnTo>
                    <a:pt x="93522" y="439192"/>
                  </a:lnTo>
                  <a:lnTo>
                    <a:pt x="61648" y="413084"/>
                  </a:lnTo>
                  <a:lnTo>
                    <a:pt x="35438" y="381153"/>
                  </a:lnTo>
                  <a:lnTo>
                    <a:pt x="16021" y="344654"/>
                  </a:lnTo>
                  <a:lnTo>
                    <a:pt x="4005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223963" y="2477713"/>
            <a:ext cx="92869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-53" dirty="0">
                <a:solidFill>
                  <a:srgbClr val="004799"/>
                </a:solidFill>
              </a:rPr>
              <a:t>F</a:t>
            </a:r>
            <a:endParaRPr sz="1059"/>
          </a:p>
        </p:txBody>
      </p:sp>
      <p:grpSp>
        <p:nvGrpSpPr>
          <p:cNvPr id="44" name="object 44"/>
          <p:cNvGrpSpPr/>
          <p:nvPr/>
        </p:nvGrpSpPr>
        <p:grpSpPr>
          <a:xfrm>
            <a:off x="3083401" y="1822077"/>
            <a:ext cx="369794" cy="369794"/>
            <a:chOff x="3695700" y="3098800"/>
            <a:chExt cx="558800" cy="558800"/>
          </a:xfrm>
        </p:grpSpPr>
        <p:sp>
          <p:nvSpPr>
            <p:cNvPr id="45" name="object 45"/>
            <p:cNvSpPr/>
            <p:nvPr/>
          </p:nvSpPr>
          <p:spPr>
            <a:xfrm>
              <a:off x="3695700" y="309880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5588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58800" y="558800"/>
                  </a:lnTo>
                  <a:lnTo>
                    <a:pt x="558800" y="501848"/>
                  </a:lnTo>
                  <a:lnTo>
                    <a:pt x="254214" y="501848"/>
                  </a:lnTo>
                  <a:lnTo>
                    <a:pt x="232156" y="500782"/>
                  </a:lnTo>
                  <a:lnTo>
                    <a:pt x="189310" y="492260"/>
                  </a:lnTo>
                  <a:lnTo>
                    <a:pt x="148552" y="475378"/>
                  </a:lnTo>
                  <a:lnTo>
                    <a:pt x="112231" y="451107"/>
                  </a:lnTo>
                  <a:lnTo>
                    <a:pt x="81036" y="419913"/>
                  </a:lnTo>
                  <a:lnTo>
                    <a:pt x="56766" y="383591"/>
                  </a:lnTo>
                  <a:lnTo>
                    <a:pt x="39883" y="342833"/>
                  </a:lnTo>
                  <a:lnTo>
                    <a:pt x="31361" y="299988"/>
                  </a:lnTo>
                  <a:lnTo>
                    <a:pt x="30297" y="277930"/>
                  </a:lnTo>
                  <a:lnTo>
                    <a:pt x="30297" y="224215"/>
                  </a:lnTo>
                  <a:lnTo>
                    <a:pt x="34557" y="180522"/>
                  </a:lnTo>
                  <a:lnTo>
                    <a:pt x="47340" y="138525"/>
                  </a:lnTo>
                  <a:lnTo>
                    <a:pt x="67998" y="99790"/>
                  </a:lnTo>
                  <a:lnTo>
                    <a:pt x="95881" y="65881"/>
                  </a:lnTo>
                  <a:lnTo>
                    <a:pt x="129788" y="37999"/>
                  </a:lnTo>
                  <a:lnTo>
                    <a:pt x="168523" y="17341"/>
                  </a:lnTo>
                  <a:lnTo>
                    <a:pt x="210521" y="4558"/>
                  </a:lnTo>
                  <a:lnTo>
                    <a:pt x="254214" y="297"/>
                  </a:lnTo>
                  <a:lnTo>
                    <a:pt x="558800" y="297"/>
                  </a:lnTo>
                  <a:lnTo>
                    <a:pt x="558800" y="0"/>
                  </a:lnTo>
                  <a:close/>
                </a:path>
                <a:path w="558800" h="558800">
                  <a:moveTo>
                    <a:pt x="558800" y="297"/>
                  </a:moveTo>
                  <a:lnTo>
                    <a:pt x="307954" y="297"/>
                  </a:lnTo>
                  <a:lnTo>
                    <a:pt x="330012" y="1362"/>
                  </a:lnTo>
                  <a:lnTo>
                    <a:pt x="351647" y="4558"/>
                  </a:lnTo>
                  <a:lnTo>
                    <a:pt x="393644" y="17341"/>
                  </a:lnTo>
                  <a:lnTo>
                    <a:pt x="432380" y="37999"/>
                  </a:lnTo>
                  <a:lnTo>
                    <a:pt x="466289" y="65881"/>
                  </a:lnTo>
                  <a:lnTo>
                    <a:pt x="494170" y="99790"/>
                  </a:lnTo>
                  <a:lnTo>
                    <a:pt x="514828" y="138525"/>
                  </a:lnTo>
                  <a:lnTo>
                    <a:pt x="527612" y="180522"/>
                  </a:lnTo>
                  <a:lnTo>
                    <a:pt x="531873" y="224215"/>
                  </a:lnTo>
                  <a:lnTo>
                    <a:pt x="531873" y="277930"/>
                  </a:lnTo>
                  <a:lnTo>
                    <a:pt x="527611" y="321622"/>
                  </a:lnTo>
                  <a:lnTo>
                    <a:pt x="514827" y="363620"/>
                  </a:lnTo>
                  <a:lnTo>
                    <a:pt x="494170" y="402355"/>
                  </a:lnTo>
                  <a:lnTo>
                    <a:pt x="466289" y="436264"/>
                  </a:lnTo>
                  <a:lnTo>
                    <a:pt x="432380" y="464146"/>
                  </a:lnTo>
                  <a:lnTo>
                    <a:pt x="393644" y="484803"/>
                  </a:lnTo>
                  <a:lnTo>
                    <a:pt x="351647" y="497586"/>
                  </a:lnTo>
                  <a:lnTo>
                    <a:pt x="307954" y="501848"/>
                  </a:lnTo>
                  <a:lnTo>
                    <a:pt x="558800" y="501848"/>
                  </a:lnTo>
                  <a:lnTo>
                    <a:pt x="558800" y="297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9432" y="3112491"/>
              <a:ext cx="474705" cy="47466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739431" y="3112498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1" y="189725"/>
                  </a:lnTo>
                  <a:lnTo>
                    <a:pt x="9012" y="149420"/>
                  </a:lnTo>
                  <a:lnTo>
                    <a:pt x="24881" y="111096"/>
                  </a:lnTo>
                  <a:lnTo>
                    <a:pt x="47694" y="76971"/>
                  </a:lnTo>
                  <a:lnTo>
                    <a:pt x="77018" y="47645"/>
                  </a:lnTo>
                  <a:lnTo>
                    <a:pt x="111161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90"/>
                  </a:lnTo>
                  <a:lnTo>
                    <a:pt x="413057" y="61622"/>
                  </a:lnTo>
                  <a:lnTo>
                    <a:pt x="439265" y="93463"/>
                  </a:lnTo>
                  <a:lnTo>
                    <a:pt x="458683" y="129872"/>
                  </a:lnTo>
                  <a:lnTo>
                    <a:pt x="470700" y="169371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5" y="381074"/>
                  </a:lnTo>
                  <a:lnTo>
                    <a:pt x="413057" y="412994"/>
                  </a:lnTo>
                  <a:lnTo>
                    <a:pt x="381183" y="439148"/>
                  </a:lnTo>
                  <a:lnTo>
                    <a:pt x="344771" y="458584"/>
                  </a:lnTo>
                  <a:lnTo>
                    <a:pt x="305293" y="470608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08"/>
                  </a:lnTo>
                  <a:lnTo>
                    <a:pt x="129934" y="458584"/>
                  </a:lnTo>
                  <a:lnTo>
                    <a:pt x="93522" y="439148"/>
                  </a:lnTo>
                  <a:lnTo>
                    <a:pt x="61648" y="412994"/>
                  </a:lnTo>
                  <a:lnTo>
                    <a:pt x="35438" y="381074"/>
                  </a:lnTo>
                  <a:lnTo>
                    <a:pt x="16021" y="344654"/>
                  </a:lnTo>
                  <a:lnTo>
                    <a:pt x="4005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208774" y="1884989"/>
            <a:ext cx="123125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G</a:t>
            </a:r>
            <a:endParaRPr sz="1059"/>
          </a:p>
        </p:txBody>
      </p:sp>
      <p:grpSp>
        <p:nvGrpSpPr>
          <p:cNvPr id="49" name="object 49"/>
          <p:cNvGrpSpPr/>
          <p:nvPr/>
        </p:nvGrpSpPr>
        <p:grpSpPr>
          <a:xfrm>
            <a:off x="4814709" y="1822077"/>
            <a:ext cx="361390" cy="369794"/>
            <a:chOff x="6311900" y="3098800"/>
            <a:chExt cx="546100" cy="558800"/>
          </a:xfrm>
        </p:grpSpPr>
        <p:sp>
          <p:nvSpPr>
            <p:cNvPr id="50" name="object 50"/>
            <p:cNvSpPr/>
            <p:nvPr/>
          </p:nvSpPr>
          <p:spPr>
            <a:xfrm>
              <a:off x="6311900" y="30988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1848"/>
                  </a:lnTo>
                  <a:lnTo>
                    <a:pt x="244420" y="501848"/>
                  </a:lnTo>
                  <a:lnTo>
                    <a:pt x="222361" y="500782"/>
                  </a:lnTo>
                  <a:lnTo>
                    <a:pt x="179517" y="492260"/>
                  </a:lnTo>
                  <a:lnTo>
                    <a:pt x="138759" y="475378"/>
                  </a:lnTo>
                  <a:lnTo>
                    <a:pt x="102437" y="451107"/>
                  </a:lnTo>
                  <a:lnTo>
                    <a:pt x="71242" y="419913"/>
                  </a:lnTo>
                  <a:lnTo>
                    <a:pt x="46972" y="383591"/>
                  </a:lnTo>
                  <a:lnTo>
                    <a:pt x="30090" y="342833"/>
                  </a:lnTo>
                  <a:lnTo>
                    <a:pt x="21568" y="299988"/>
                  </a:lnTo>
                  <a:lnTo>
                    <a:pt x="20502" y="277930"/>
                  </a:lnTo>
                  <a:lnTo>
                    <a:pt x="20502" y="224215"/>
                  </a:lnTo>
                  <a:lnTo>
                    <a:pt x="24763" y="180522"/>
                  </a:lnTo>
                  <a:lnTo>
                    <a:pt x="37547" y="138525"/>
                  </a:lnTo>
                  <a:lnTo>
                    <a:pt x="58204" y="99790"/>
                  </a:lnTo>
                  <a:lnTo>
                    <a:pt x="86086" y="65881"/>
                  </a:lnTo>
                  <a:lnTo>
                    <a:pt x="119994" y="37999"/>
                  </a:lnTo>
                  <a:lnTo>
                    <a:pt x="158729" y="17341"/>
                  </a:lnTo>
                  <a:lnTo>
                    <a:pt x="200727" y="4558"/>
                  </a:lnTo>
                  <a:lnTo>
                    <a:pt x="244420" y="297"/>
                  </a:lnTo>
                  <a:lnTo>
                    <a:pt x="546100" y="297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297"/>
                  </a:moveTo>
                  <a:lnTo>
                    <a:pt x="298161" y="297"/>
                  </a:lnTo>
                  <a:lnTo>
                    <a:pt x="320219" y="1362"/>
                  </a:lnTo>
                  <a:lnTo>
                    <a:pt x="341853" y="4558"/>
                  </a:lnTo>
                  <a:lnTo>
                    <a:pt x="383849" y="17341"/>
                  </a:lnTo>
                  <a:lnTo>
                    <a:pt x="422586" y="37999"/>
                  </a:lnTo>
                  <a:lnTo>
                    <a:pt x="456495" y="65881"/>
                  </a:lnTo>
                  <a:lnTo>
                    <a:pt x="484377" y="99790"/>
                  </a:lnTo>
                  <a:lnTo>
                    <a:pt x="505033" y="138525"/>
                  </a:lnTo>
                  <a:lnTo>
                    <a:pt x="517817" y="180522"/>
                  </a:lnTo>
                  <a:lnTo>
                    <a:pt x="522079" y="224215"/>
                  </a:lnTo>
                  <a:lnTo>
                    <a:pt x="522079" y="277930"/>
                  </a:lnTo>
                  <a:lnTo>
                    <a:pt x="517817" y="321622"/>
                  </a:lnTo>
                  <a:lnTo>
                    <a:pt x="505033" y="363620"/>
                  </a:lnTo>
                  <a:lnTo>
                    <a:pt x="484377" y="402355"/>
                  </a:lnTo>
                  <a:lnTo>
                    <a:pt x="456495" y="436264"/>
                  </a:lnTo>
                  <a:lnTo>
                    <a:pt x="422586" y="464146"/>
                  </a:lnTo>
                  <a:lnTo>
                    <a:pt x="383849" y="484803"/>
                  </a:lnTo>
                  <a:lnTo>
                    <a:pt x="341853" y="497586"/>
                  </a:lnTo>
                  <a:lnTo>
                    <a:pt x="298161" y="501848"/>
                  </a:lnTo>
                  <a:lnTo>
                    <a:pt x="546100" y="501848"/>
                  </a:lnTo>
                  <a:lnTo>
                    <a:pt x="546100" y="297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5838" y="3112491"/>
              <a:ext cx="474706" cy="47466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45838" y="3112498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5"/>
                  </a:lnTo>
                  <a:lnTo>
                    <a:pt x="9011" y="149420"/>
                  </a:lnTo>
                  <a:lnTo>
                    <a:pt x="24881" y="111096"/>
                  </a:lnTo>
                  <a:lnTo>
                    <a:pt x="47694" y="76971"/>
                  </a:lnTo>
                  <a:lnTo>
                    <a:pt x="77018" y="47645"/>
                  </a:lnTo>
                  <a:lnTo>
                    <a:pt x="111161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2" y="35390"/>
                  </a:lnTo>
                  <a:lnTo>
                    <a:pt x="413056" y="61622"/>
                  </a:lnTo>
                  <a:lnTo>
                    <a:pt x="439265" y="93463"/>
                  </a:lnTo>
                  <a:lnTo>
                    <a:pt x="458683" y="129872"/>
                  </a:lnTo>
                  <a:lnTo>
                    <a:pt x="470699" y="169371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699" y="305211"/>
                  </a:lnTo>
                  <a:lnTo>
                    <a:pt x="458683" y="344654"/>
                  </a:lnTo>
                  <a:lnTo>
                    <a:pt x="439265" y="381074"/>
                  </a:lnTo>
                  <a:lnTo>
                    <a:pt x="413056" y="412994"/>
                  </a:lnTo>
                  <a:lnTo>
                    <a:pt x="381182" y="439148"/>
                  </a:lnTo>
                  <a:lnTo>
                    <a:pt x="344770" y="458584"/>
                  </a:lnTo>
                  <a:lnTo>
                    <a:pt x="305293" y="470608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08"/>
                  </a:lnTo>
                  <a:lnTo>
                    <a:pt x="129934" y="458584"/>
                  </a:lnTo>
                  <a:lnTo>
                    <a:pt x="93522" y="439148"/>
                  </a:lnTo>
                  <a:lnTo>
                    <a:pt x="61648" y="412994"/>
                  </a:lnTo>
                  <a:lnTo>
                    <a:pt x="35439" y="381074"/>
                  </a:lnTo>
                  <a:lnTo>
                    <a:pt x="16020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939900" y="1884989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H</a:t>
            </a:r>
            <a:endParaRPr sz="1059"/>
          </a:p>
        </p:txBody>
      </p:sp>
      <p:grpSp>
        <p:nvGrpSpPr>
          <p:cNvPr id="54" name="object 54"/>
          <p:cNvGrpSpPr/>
          <p:nvPr/>
        </p:nvGrpSpPr>
        <p:grpSpPr>
          <a:xfrm>
            <a:off x="3949055" y="2414831"/>
            <a:ext cx="361390" cy="365592"/>
            <a:chOff x="5003800" y="3994518"/>
            <a:chExt cx="546100" cy="552450"/>
          </a:xfrm>
        </p:grpSpPr>
        <p:sp>
          <p:nvSpPr>
            <p:cNvPr id="55" name="object 55"/>
            <p:cNvSpPr/>
            <p:nvPr/>
          </p:nvSpPr>
          <p:spPr>
            <a:xfrm>
              <a:off x="5003800" y="40004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195197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5796"/>
                  </a:lnTo>
                  <a:lnTo>
                    <a:pt x="244839" y="495796"/>
                  </a:lnTo>
                  <a:lnTo>
                    <a:pt x="222781" y="494730"/>
                  </a:lnTo>
                  <a:lnTo>
                    <a:pt x="179935" y="486207"/>
                  </a:lnTo>
                  <a:lnTo>
                    <a:pt x="139177" y="469325"/>
                  </a:lnTo>
                  <a:lnTo>
                    <a:pt x="102855" y="445055"/>
                  </a:lnTo>
                  <a:lnTo>
                    <a:pt x="71660" y="413860"/>
                  </a:lnTo>
                  <a:lnTo>
                    <a:pt x="47391" y="377538"/>
                  </a:lnTo>
                  <a:lnTo>
                    <a:pt x="30508" y="336780"/>
                  </a:lnTo>
                  <a:lnTo>
                    <a:pt x="21986" y="293935"/>
                  </a:lnTo>
                  <a:lnTo>
                    <a:pt x="20921" y="271877"/>
                  </a:lnTo>
                  <a:lnTo>
                    <a:pt x="20921" y="218163"/>
                  </a:lnTo>
                  <a:lnTo>
                    <a:pt x="25182" y="174470"/>
                  </a:lnTo>
                  <a:lnTo>
                    <a:pt x="37965" y="132472"/>
                  </a:lnTo>
                  <a:lnTo>
                    <a:pt x="58622" y="93736"/>
                  </a:lnTo>
                  <a:lnTo>
                    <a:pt x="86504" y="59828"/>
                  </a:lnTo>
                  <a:lnTo>
                    <a:pt x="120413" y="31946"/>
                  </a:lnTo>
                  <a:lnTo>
                    <a:pt x="159148" y="11289"/>
                  </a:lnTo>
                  <a:lnTo>
                    <a:pt x="179935" y="3832"/>
                  </a:lnTo>
                  <a:lnTo>
                    <a:pt x="195197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48220" y="0"/>
                  </a:lnTo>
                  <a:lnTo>
                    <a:pt x="363482" y="3832"/>
                  </a:lnTo>
                  <a:lnTo>
                    <a:pt x="384268" y="11289"/>
                  </a:lnTo>
                  <a:lnTo>
                    <a:pt x="423005" y="31946"/>
                  </a:lnTo>
                  <a:lnTo>
                    <a:pt x="456914" y="59828"/>
                  </a:lnTo>
                  <a:lnTo>
                    <a:pt x="484795" y="93736"/>
                  </a:lnTo>
                  <a:lnTo>
                    <a:pt x="505452" y="132472"/>
                  </a:lnTo>
                  <a:lnTo>
                    <a:pt x="518236" y="174470"/>
                  </a:lnTo>
                  <a:lnTo>
                    <a:pt x="522498" y="218163"/>
                  </a:lnTo>
                  <a:lnTo>
                    <a:pt x="522498" y="271877"/>
                  </a:lnTo>
                  <a:lnTo>
                    <a:pt x="518236" y="315569"/>
                  </a:lnTo>
                  <a:lnTo>
                    <a:pt x="505452" y="357567"/>
                  </a:lnTo>
                  <a:lnTo>
                    <a:pt x="484795" y="396302"/>
                  </a:lnTo>
                  <a:lnTo>
                    <a:pt x="456914" y="430211"/>
                  </a:lnTo>
                  <a:lnTo>
                    <a:pt x="423005" y="458093"/>
                  </a:lnTo>
                  <a:lnTo>
                    <a:pt x="384268" y="478750"/>
                  </a:lnTo>
                  <a:lnTo>
                    <a:pt x="342271" y="491534"/>
                  </a:lnTo>
                  <a:lnTo>
                    <a:pt x="298579" y="495796"/>
                  </a:lnTo>
                  <a:lnTo>
                    <a:pt x="546100" y="495796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157" y="4008140"/>
              <a:ext cx="474705" cy="47476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038156" y="400817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4"/>
                  </a:lnTo>
                  <a:lnTo>
                    <a:pt x="9011" y="149382"/>
                  </a:lnTo>
                  <a:lnTo>
                    <a:pt x="24881" y="111007"/>
                  </a:lnTo>
                  <a:lnTo>
                    <a:pt x="47694" y="76882"/>
                  </a:lnTo>
                  <a:lnTo>
                    <a:pt x="77017" y="47556"/>
                  </a:lnTo>
                  <a:lnTo>
                    <a:pt x="111160" y="24741"/>
                  </a:lnTo>
                  <a:lnTo>
                    <a:pt x="149473" y="8917"/>
                  </a:lnTo>
                  <a:lnTo>
                    <a:pt x="189748" y="990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63"/>
                  </a:lnTo>
                  <a:lnTo>
                    <a:pt x="344771" y="15853"/>
                  </a:lnTo>
                  <a:lnTo>
                    <a:pt x="381183" y="35300"/>
                  </a:lnTo>
                  <a:lnTo>
                    <a:pt x="413057" y="61532"/>
                  </a:lnTo>
                  <a:lnTo>
                    <a:pt x="439266" y="93373"/>
                  </a:lnTo>
                  <a:lnTo>
                    <a:pt x="458683" y="129782"/>
                  </a:lnTo>
                  <a:lnTo>
                    <a:pt x="470700" y="169360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6" y="381153"/>
                  </a:lnTo>
                  <a:lnTo>
                    <a:pt x="413057" y="413084"/>
                  </a:lnTo>
                  <a:lnTo>
                    <a:pt x="381183" y="439192"/>
                  </a:lnTo>
                  <a:lnTo>
                    <a:pt x="344771" y="458584"/>
                  </a:lnTo>
                  <a:lnTo>
                    <a:pt x="305293" y="470642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42"/>
                  </a:lnTo>
                  <a:lnTo>
                    <a:pt x="129934" y="458584"/>
                  </a:lnTo>
                  <a:lnTo>
                    <a:pt x="93521" y="439192"/>
                  </a:lnTo>
                  <a:lnTo>
                    <a:pt x="61648" y="413084"/>
                  </a:lnTo>
                  <a:lnTo>
                    <a:pt x="35439" y="381153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106474" y="2477713"/>
            <a:ext cx="55049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3" dirty="0">
                <a:solidFill>
                  <a:srgbClr val="004799"/>
                </a:solidFill>
              </a:rPr>
              <a:t>I</a:t>
            </a:r>
            <a:endParaRPr sz="1059"/>
          </a:p>
        </p:txBody>
      </p:sp>
      <p:grpSp>
        <p:nvGrpSpPr>
          <p:cNvPr id="59" name="object 59"/>
          <p:cNvGrpSpPr/>
          <p:nvPr/>
        </p:nvGrpSpPr>
        <p:grpSpPr>
          <a:xfrm>
            <a:off x="3949055" y="1822077"/>
            <a:ext cx="361390" cy="369794"/>
            <a:chOff x="5003800" y="3098800"/>
            <a:chExt cx="546100" cy="558800"/>
          </a:xfrm>
        </p:grpSpPr>
        <p:sp>
          <p:nvSpPr>
            <p:cNvPr id="60" name="object 60"/>
            <p:cNvSpPr/>
            <p:nvPr/>
          </p:nvSpPr>
          <p:spPr>
            <a:xfrm>
              <a:off x="5003800" y="30988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1848"/>
                  </a:lnTo>
                  <a:lnTo>
                    <a:pt x="244839" y="501848"/>
                  </a:lnTo>
                  <a:lnTo>
                    <a:pt x="222781" y="500782"/>
                  </a:lnTo>
                  <a:lnTo>
                    <a:pt x="179935" y="492260"/>
                  </a:lnTo>
                  <a:lnTo>
                    <a:pt x="139177" y="475378"/>
                  </a:lnTo>
                  <a:lnTo>
                    <a:pt x="102855" y="451107"/>
                  </a:lnTo>
                  <a:lnTo>
                    <a:pt x="71660" y="419913"/>
                  </a:lnTo>
                  <a:lnTo>
                    <a:pt x="47391" y="383591"/>
                  </a:lnTo>
                  <a:lnTo>
                    <a:pt x="30508" y="342833"/>
                  </a:lnTo>
                  <a:lnTo>
                    <a:pt x="21986" y="299988"/>
                  </a:lnTo>
                  <a:lnTo>
                    <a:pt x="20921" y="277930"/>
                  </a:lnTo>
                  <a:lnTo>
                    <a:pt x="20921" y="224215"/>
                  </a:lnTo>
                  <a:lnTo>
                    <a:pt x="25182" y="180522"/>
                  </a:lnTo>
                  <a:lnTo>
                    <a:pt x="37965" y="138525"/>
                  </a:lnTo>
                  <a:lnTo>
                    <a:pt x="58622" y="99790"/>
                  </a:lnTo>
                  <a:lnTo>
                    <a:pt x="86504" y="65881"/>
                  </a:lnTo>
                  <a:lnTo>
                    <a:pt x="120413" y="37999"/>
                  </a:lnTo>
                  <a:lnTo>
                    <a:pt x="159148" y="17341"/>
                  </a:lnTo>
                  <a:lnTo>
                    <a:pt x="201146" y="4558"/>
                  </a:lnTo>
                  <a:lnTo>
                    <a:pt x="244839" y="297"/>
                  </a:lnTo>
                  <a:lnTo>
                    <a:pt x="546100" y="297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297"/>
                  </a:moveTo>
                  <a:lnTo>
                    <a:pt x="298579" y="297"/>
                  </a:lnTo>
                  <a:lnTo>
                    <a:pt x="320637" y="1362"/>
                  </a:lnTo>
                  <a:lnTo>
                    <a:pt x="342271" y="4558"/>
                  </a:lnTo>
                  <a:lnTo>
                    <a:pt x="384268" y="17341"/>
                  </a:lnTo>
                  <a:lnTo>
                    <a:pt x="423005" y="37999"/>
                  </a:lnTo>
                  <a:lnTo>
                    <a:pt x="456914" y="65881"/>
                  </a:lnTo>
                  <a:lnTo>
                    <a:pt x="484795" y="99790"/>
                  </a:lnTo>
                  <a:lnTo>
                    <a:pt x="505452" y="138525"/>
                  </a:lnTo>
                  <a:lnTo>
                    <a:pt x="518236" y="180522"/>
                  </a:lnTo>
                  <a:lnTo>
                    <a:pt x="522498" y="224215"/>
                  </a:lnTo>
                  <a:lnTo>
                    <a:pt x="522498" y="277930"/>
                  </a:lnTo>
                  <a:lnTo>
                    <a:pt x="518236" y="321622"/>
                  </a:lnTo>
                  <a:lnTo>
                    <a:pt x="505452" y="363620"/>
                  </a:lnTo>
                  <a:lnTo>
                    <a:pt x="484795" y="402355"/>
                  </a:lnTo>
                  <a:lnTo>
                    <a:pt x="456914" y="436264"/>
                  </a:lnTo>
                  <a:lnTo>
                    <a:pt x="423005" y="464146"/>
                  </a:lnTo>
                  <a:lnTo>
                    <a:pt x="384268" y="484803"/>
                  </a:lnTo>
                  <a:lnTo>
                    <a:pt x="342271" y="497586"/>
                  </a:lnTo>
                  <a:lnTo>
                    <a:pt x="298579" y="501848"/>
                  </a:lnTo>
                  <a:lnTo>
                    <a:pt x="546100" y="501848"/>
                  </a:lnTo>
                  <a:lnTo>
                    <a:pt x="546100" y="297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8157" y="3112491"/>
              <a:ext cx="474705" cy="47466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038156" y="3112498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725"/>
                  </a:lnTo>
                  <a:lnTo>
                    <a:pt x="9011" y="149420"/>
                  </a:lnTo>
                  <a:lnTo>
                    <a:pt x="24881" y="111096"/>
                  </a:lnTo>
                  <a:lnTo>
                    <a:pt x="47694" y="76971"/>
                  </a:lnTo>
                  <a:lnTo>
                    <a:pt x="77017" y="47645"/>
                  </a:lnTo>
                  <a:lnTo>
                    <a:pt x="111160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90"/>
                  </a:lnTo>
                  <a:lnTo>
                    <a:pt x="413057" y="61622"/>
                  </a:lnTo>
                  <a:lnTo>
                    <a:pt x="439266" y="93463"/>
                  </a:lnTo>
                  <a:lnTo>
                    <a:pt x="458683" y="129872"/>
                  </a:lnTo>
                  <a:lnTo>
                    <a:pt x="470700" y="169371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6" y="381074"/>
                  </a:lnTo>
                  <a:lnTo>
                    <a:pt x="413057" y="412994"/>
                  </a:lnTo>
                  <a:lnTo>
                    <a:pt x="381183" y="439148"/>
                  </a:lnTo>
                  <a:lnTo>
                    <a:pt x="344771" y="458584"/>
                  </a:lnTo>
                  <a:lnTo>
                    <a:pt x="305293" y="470608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08"/>
                  </a:lnTo>
                  <a:lnTo>
                    <a:pt x="129934" y="458584"/>
                  </a:lnTo>
                  <a:lnTo>
                    <a:pt x="93521" y="439148"/>
                  </a:lnTo>
                  <a:lnTo>
                    <a:pt x="61648" y="412994"/>
                  </a:lnTo>
                  <a:lnTo>
                    <a:pt x="35439" y="381074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91378" y="1884989"/>
            <a:ext cx="85305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J</a:t>
            </a:r>
            <a:endParaRPr sz="1059"/>
          </a:p>
        </p:txBody>
      </p:sp>
      <p:grpSp>
        <p:nvGrpSpPr>
          <p:cNvPr id="64" name="object 64"/>
          <p:cNvGrpSpPr/>
          <p:nvPr/>
        </p:nvGrpSpPr>
        <p:grpSpPr>
          <a:xfrm>
            <a:off x="3083401" y="1229383"/>
            <a:ext cx="369794" cy="366012"/>
            <a:chOff x="3695700" y="2203173"/>
            <a:chExt cx="558800" cy="553085"/>
          </a:xfrm>
        </p:grpSpPr>
        <p:sp>
          <p:nvSpPr>
            <p:cNvPr id="65" name="object 65"/>
            <p:cNvSpPr/>
            <p:nvPr/>
          </p:nvSpPr>
          <p:spPr>
            <a:xfrm>
              <a:off x="3695700" y="2209799"/>
              <a:ext cx="558800" cy="546100"/>
            </a:xfrm>
            <a:custGeom>
              <a:avLst/>
              <a:gdLst/>
              <a:ahLst/>
              <a:cxnLst/>
              <a:rect l="l" t="t" r="r" b="b"/>
              <a:pathLst>
                <a:path w="558800" h="546100">
                  <a:moveTo>
                    <a:pt x="201807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58800" y="546100"/>
                  </a:lnTo>
                  <a:lnTo>
                    <a:pt x="558800" y="495200"/>
                  </a:lnTo>
                  <a:lnTo>
                    <a:pt x="254214" y="495200"/>
                  </a:lnTo>
                  <a:lnTo>
                    <a:pt x="232156" y="494135"/>
                  </a:lnTo>
                  <a:lnTo>
                    <a:pt x="189310" y="485613"/>
                  </a:lnTo>
                  <a:lnTo>
                    <a:pt x="148552" y="468730"/>
                  </a:lnTo>
                  <a:lnTo>
                    <a:pt x="112231" y="444460"/>
                  </a:lnTo>
                  <a:lnTo>
                    <a:pt x="81036" y="413265"/>
                  </a:lnTo>
                  <a:lnTo>
                    <a:pt x="56766" y="376943"/>
                  </a:lnTo>
                  <a:lnTo>
                    <a:pt x="39883" y="336184"/>
                  </a:lnTo>
                  <a:lnTo>
                    <a:pt x="31361" y="293340"/>
                  </a:lnTo>
                  <a:lnTo>
                    <a:pt x="30297" y="271282"/>
                  </a:lnTo>
                  <a:lnTo>
                    <a:pt x="30297" y="217468"/>
                  </a:lnTo>
                  <a:lnTo>
                    <a:pt x="34557" y="173776"/>
                  </a:lnTo>
                  <a:lnTo>
                    <a:pt x="47340" y="131779"/>
                  </a:lnTo>
                  <a:lnTo>
                    <a:pt x="67998" y="93042"/>
                  </a:lnTo>
                  <a:lnTo>
                    <a:pt x="95881" y="59135"/>
                  </a:lnTo>
                  <a:lnTo>
                    <a:pt x="129788" y="31252"/>
                  </a:lnTo>
                  <a:lnTo>
                    <a:pt x="168523" y="10595"/>
                  </a:lnTo>
                  <a:lnTo>
                    <a:pt x="189310" y="3138"/>
                  </a:lnTo>
                  <a:lnTo>
                    <a:pt x="201807" y="0"/>
                  </a:lnTo>
                  <a:close/>
                </a:path>
                <a:path w="558800" h="546100">
                  <a:moveTo>
                    <a:pt x="558800" y="0"/>
                  </a:moveTo>
                  <a:lnTo>
                    <a:pt x="360360" y="0"/>
                  </a:lnTo>
                  <a:lnTo>
                    <a:pt x="372857" y="3138"/>
                  </a:lnTo>
                  <a:lnTo>
                    <a:pt x="393644" y="10595"/>
                  </a:lnTo>
                  <a:lnTo>
                    <a:pt x="432380" y="31252"/>
                  </a:lnTo>
                  <a:lnTo>
                    <a:pt x="466289" y="59135"/>
                  </a:lnTo>
                  <a:lnTo>
                    <a:pt x="494170" y="93042"/>
                  </a:lnTo>
                  <a:lnTo>
                    <a:pt x="514828" y="131779"/>
                  </a:lnTo>
                  <a:lnTo>
                    <a:pt x="527612" y="173776"/>
                  </a:lnTo>
                  <a:lnTo>
                    <a:pt x="531873" y="217468"/>
                  </a:lnTo>
                  <a:lnTo>
                    <a:pt x="531873" y="271282"/>
                  </a:lnTo>
                  <a:lnTo>
                    <a:pt x="527611" y="314975"/>
                  </a:lnTo>
                  <a:lnTo>
                    <a:pt x="514826" y="356972"/>
                  </a:lnTo>
                  <a:lnTo>
                    <a:pt x="494170" y="395708"/>
                  </a:lnTo>
                  <a:lnTo>
                    <a:pt x="466289" y="429616"/>
                  </a:lnTo>
                  <a:lnTo>
                    <a:pt x="432380" y="457498"/>
                  </a:lnTo>
                  <a:lnTo>
                    <a:pt x="393644" y="478156"/>
                  </a:lnTo>
                  <a:lnTo>
                    <a:pt x="351647" y="490939"/>
                  </a:lnTo>
                  <a:lnTo>
                    <a:pt x="307954" y="495200"/>
                  </a:lnTo>
                  <a:lnTo>
                    <a:pt x="558800" y="4952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9432" y="2216844"/>
              <a:ext cx="474705" cy="47466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739431" y="2216826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1" y="189674"/>
                  </a:lnTo>
                  <a:lnTo>
                    <a:pt x="9012" y="149332"/>
                  </a:lnTo>
                  <a:lnTo>
                    <a:pt x="24881" y="111008"/>
                  </a:lnTo>
                  <a:lnTo>
                    <a:pt x="47694" y="76920"/>
                  </a:lnTo>
                  <a:lnTo>
                    <a:pt x="77018" y="47645"/>
                  </a:lnTo>
                  <a:lnTo>
                    <a:pt x="111161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90"/>
                  </a:lnTo>
                  <a:lnTo>
                    <a:pt x="413057" y="61622"/>
                  </a:lnTo>
                  <a:lnTo>
                    <a:pt x="439265" y="93385"/>
                  </a:lnTo>
                  <a:lnTo>
                    <a:pt x="458683" y="129782"/>
                  </a:lnTo>
                  <a:lnTo>
                    <a:pt x="470700" y="169293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5" y="380996"/>
                  </a:lnTo>
                  <a:lnTo>
                    <a:pt x="413057" y="412904"/>
                  </a:lnTo>
                  <a:lnTo>
                    <a:pt x="381183" y="439092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2" y="439092"/>
                  </a:lnTo>
                  <a:lnTo>
                    <a:pt x="61648" y="412904"/>
                  </a:lnTo>
                  <a:lnTo>
                    <a:pt x="35438" y="380996"/>
                  </a:lnTo>
                  <a:lnTo>
                    <a:pt x="16021" y="344654"/>
                  </a:lnTo>
                  <a:lnTo>
                    <a:pt x="4005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216369" y="1292264"/>
            <a:ext cx="107997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K</a:t>
            </a:r>
            <a:endParaRPr sz="1059"/>
          </a:p>
        </p:txBody>
      </p:sp>
      <p:grpSp>
        <p:nvGrpSpPr>
          <p:cNvPr id="69" name="object 69"/>
          <p:cNvGrpSpPr/>
          <p:nvPr/>
        </p:nvGrpSpPr>
        <p:grpSpPr>
          <a:xfrm>
            <a:off x="3949055" y="1229383"/>
            <a:ext cx="361390" cy="366012"/>
            <a:chOff x="5003800" y="2203173"/>
            <a:chExt cx="546100" cy="553085"/>
          </a:xfrm>
        </p:grpSpPr>
        <p:sp>
          <p:nvSpPr>
            <p:cNvPr id="70" name="object 70"/>
            <p:cNvSpPr/>
            <p:nvPr/>
          </p:nvSpPr>
          <p:spPr>
            <a:xfrm>
              <a:off x="5003800" y="22097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192432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5200"/>
                  </a:lnTo>
                  <a:lnTo>
                    <a:pt x="244839" y="495200"/>
                  </a:lnTo>
                  <a:lnTo>
                    <a:pt x="222781" y="494135"/>
                  </a:lnTo>
                  <a:lnTo>
                    <a:pt x="179935" y="485613"/>
                  </a:lnTo>
                  <a:lnTo>
                    <a:pt x="139177" y="468730"/>
                  </a:lnTo>
                  <a:lnTo>
                    <a:pt x="102855" y="444460"/>
                  </a:lnTo>
                  <a:lnTo>
                    <a:pt x="71660" y="413265"/>
                  </a:lnTo>
                  <a:lnTo>
                    <a:pt x="47390" y="376943"/>
                  </a:lnTo>
                  <a:lnTo>
                    <a:pt x="30508" y="336184"/>
                  </a:lnTo>
                  <a:lnTo>
                    <a:pt x="21986" y="293340"/>
                  </a:lnTo>
                  <a:lnTo>
                    <a:pt x="20921" y="271282"/>
                  </a:lnTo>
                  <a:lnTo>
                    <a:pt x="20921" y="217468"/>
                  </a:lnTo>
                  <a:lnTo>
                    <a:pt x="25182" y="173776"/>
                  </a:lnTo>
                  <a:lnTo>
                    <a:pt x="37965" y="131779"/>
                  </a:lnTo>
                  <a:lnTo>
                    <a:pt x="58622" y="93042"/>
                  </a:lnTo>
                  <a:lnTo>
                    <a:pt x="86504" y="59135"/>
                  </a:lnTo>
                  <a:lnTo>
                    <a:pt x="120413" y="31252"/>
                  </a:lnTo>
                  <a:lnTo>
                    <a:pt x="159148" y="10595"/>
                  </a:lnTo>
                  <a:lnTo>
                    <a:pt x="179935" y="3138"/>
                  </a:lnTo>
                  <a:lnTo>
                    <a:pt x="192432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50985" y="0"/>
                  </a:lnTo>
                  <a:lnTo>
                    <a:pt x="363482" y="3138"/>
                  </a:lnTo>
                  <a:lnTo>
                    <a:pt x="384268" y="10595"/>
                  </a:lnTo>
                  <a:lnTo>
                    <a:pt x="423005" y="31252"/>
                  </a:lnTo>
                  <a:lnTo>
                    <a:pt x="456914" y="59135"/>
                  </a:lnTo>
                  <a:lnTo>
                    <a:pt x="484795" y="93042"/>
                  </a:lnTo>
                  <a:lnTo>
                    <a:pt x="505452" y="131779"/>
                  </a:lnTo>
                  <a:lnTo>
                    <a:pt x="518236" y="173776"/>
                  </a:lnTo>
                  <a:lnTo>
                    <a:pt x="522498" y="217468"/>
                  </a:lnTo>
                  <a:lnTo>
                    <a:pt x="522498" y="271282"/>
                  </a:lnTo>
                  <a:lnTo>
                    <a:pt x="518236" y="314975"/>
                  </a:lnTo>
                  <a:lnTo>
                    <a:pt x="505451" y="356972"/>
                  </a:lnTo>
                  <a:lnTo>
                    <a:pt x="484795" y="395708"/>
                  </a:lnTo>
                  <a:lnTo>
                    <a:pt x="456914" y="429616"/>
                  </a:lnTo>
                  <a:lnTo>
                    <a:pt x="423005" y="457498"/>
                  </a:lnTo>
                  <a:lnTo>
                    <a:pt x="384268" y="478156"/>
                  </a:lnTo>
                  <a:lnTo>
                    <a:pt x="342271" y="490939"/>
                  </a:lnTo>
                  <a:lnTo>
                    <a:pt x="298579" y="495200"/>
                  </a:lnTo>
                  <a:lnTo>
                    <a:pt x="546100" y="495200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8157" y="2216844"/>
              <a:ext cx="474705" cy="47466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038156" y="2216826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674"/>
                  </a:lnTo>
                  <a:lnTo>
                    <a:pt x="9011" y="149332"/>
                  </a:lnTo>
                  <a:lnTo>
                    <a:pt x="24881" y="111008"/>
                  </a:lnTo>
                  <a:lnTo>
                    <a:pt x="47694" y="76920"/>
                  </a:lnTo>
                  <a:lnTo>
                    <a:pt x="77017" y="47645"/>
                  </a:lnTo>
                  <a:lnTo>
                    <a:pt x="111160" y="24831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90"/>
                  </a:lnTo>
                  <a:lnTo>
                    <a:pt x="413057" y="61622"/>
                  </a:lnTo>
                  <a:lnTo>
                    <a:pt x="439266" y="93385"/>
                  </a:lnTo>
                  <a:lnTo>
                    <a:pt x="458683" y="129782"/>
                  </a:lnTo>
                  <a:lnTo>
                    <a:pt x="470700" y="169293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11"/>
                  </a:lnTo>
                  <a:lnTo>
                    <a:pt x="458683" y="344654"/>
                  </a:lnTo>
                  <a:lnTo>
                    <a:pt x="439266" y="380996"/>
                  </a:lnTo>
                  <a:lnTo>
                    <a:pt x="413057" y="412904"/>
                  </a:lnTo>
                  <a:lnTo>
                    <a:pt x="381183" y="439092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597"/>
                  </a:lnTo>
                  <a:lnTo>
                    <a:pt x="129934" y="458494"/>
                  </a:lnTo>
                  <a:lnTo>
                    <a:pt x="93521" y="439092"/>
                  </a:lnTo>
                  <a:lnTo>
                    <a:pt x="61648" y="412904"/>
                  </a:lnTo>
                  <a:lnTo>
                    <a:pt x="35439" y="380996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087581" y="1292264"/>
            <a:ext cx="92869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L</a:t>
            </a:r>
            <a:endParaRPr sz="1059"/>
          </a:p>
        </p:txBody>
      </p:sp>
      <p:grpSp>
        <p:nvGrpSpPr>
          <p:cNvPr id="74" name="object 74"/>
          <p:cNvGrpSpPr/>
          <p:nvPr/>
        </p:nvGrpSpPr>
        <p:grpSpPr>
          <a:xfrm>
            <a:off x="3949055" y="636659"/>
            <a:ext cx="361390" cy="370214"/>
            <a:chOff x="5003800" y="1307501"/>
            <a:chExt cx="546100" cy="559435"/>
          </a:xfrm>
        </p:grpSpPr>
        <p:sp>
          <p:nvSpPr>
            <p:cNvPr id="75" name="object 75"/>
            <p:cNvSpPr/>
            <p:nvPr/>
          </p:nvSpPr>
          <p:spPr>
            <a:xfrm>
              <a:off x="5003800" y="1308099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236633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1153"/>
                  </a:lnTo>
                  <a:lnTo>
                    <a:pt x="244839" y="501153"/>
                  </a:lnTo>
                  <a:lnTo>
                    <a:pt x="222781" y="500088"/>
                  </a:lnTo>
                  <a:lnTo>
                    <a:pt x="179935" y="491566"/>
                  </a:lnTo>
                  <a:lnTo>
                    <a:pt x="139177" y="474683"/>
                  </a:lnTo>
                  <a:lnTo>
                    <a:pt x="102855" y="450413"/>
                  </a:lnTo>
                  <a:lnTo>
                    <a:pt x="71660" y="419219"/>
                  </a:lnTo>
                  <a:lnTo>
                    <a:pt x="47391" y="382896"/>
                  </a:lnTo>
                  <a:lnTo>
                    <a:pt x="30508" y="342138"/>
                  </a:lnTo>
                  <a:lnTo>
                    <a:pt x="21986" y="299293"/>
                  </a:lnTo>
                  <a:lnTo>
                    <a:pt x="20921" y="277235"/>
                  </a:lnTo>
                  <a:lnTo>
                    <a:pt x="20921" y="223521"/>
                  </a:lnTo>
                  <a:lnTo>
                    <a:pt x="25182" y="179828"/>
                  </a:lnTo>
                  <a:lnTo>
                    <a:pt x="37965" y="137831"/>
                  </a:lnTo>
                  <a:lnTo>
                    <a:pt x="58622" y="99095"/>
                  </a:lnTo>
                  <a:lnTo>
                    <a:pt x="86504" y="65187"/>
                  </a:lnTo>
                  <a:lnTo>
                    <a:pt x="120413" y="37305"/>
                  </a:lnTo>
                  <a:lnTo>
                    <a:pt x="159148" y="16647"/>
                  </a:lnTo>
                  <a:lnTo>
                    <a:pt x="201146" y="3864"/>
                  </a:lnTo>
                  <a:lnTo>
                    <a:pt x="222781" y="668"/>
                  </a:lnTo>
                  <a:lnTo>
                    <a:pt x="236633" y="0"/>
                  </a:lnTo>
                  <a:close/>
                </a:path>
                <a:path w="546100" h="558800">
                  <a:moveTo>
                    <a:pt x="546100" y="0"/>
                  </a:moveTo>
                  <a:lnTo>
                    <a:pt x="306785" y="0"/>
                  </a:lnTo>
                  <a:lnTo>
                    <a:pt x="320637" y="668"/>
                  </a:lnTo>
                  <a:lnTo>
                    <a:pt x="342271" y="3864"/>
                  </a:lnTo>
                  <a:lnTo>
                    <a:pt x="384268" y="16647"/>
                  </a:lnTo>
                  <a:lnTo>
                    <a:pt x="423005" y="37305"/>
                  </a:lnTo>
                  <a:lnTo>
                    <a:pt x="456914" y="65187"/>
                  </a:lnTo>
                  <a:lnTo>
                    <a:pt x="484795" y="99095"/>
                  </a:lnTo>
                  <a:lnTo>
                    <a:pt x="505452" y="137831"/>
                  </a:lnTo>
                  <a:lnTo>
                    <a:pt x="518236" y="179828"/>
                  </a:lnTo>
                  <a:lnTo>
                    <a:pt x="522498" y="223521"/>
                  </a:lnTo>
                  <a:lnTo>
                    <a:pt x="522498" y="277235"/>
                  </a:lnTo>
                  <a:lnTo>
                    <a:pt x="518236" y="320927"/>
                  </a:lnTo>
                  <a:lnTo>
                    <a:pt x="505452" y="362925"/>
                  </a:lnTo>
                  <a:lnTo>
                    <a:pt x="484795" y="401661"/>
                  </a:lnTo>
                  <a:lnTo>
                    <a:pt x="456914" y="435569"/>
                  </a:lnTo>
                  <a:lnTo>
                    <a:pt x="423005" y="463451"/>
                  </a:lnTo>
                  <a:lnTo>
                    <a:pt x="384268" y="484108"/>
                  </a:lnTo>
                  <a:lnTo>
                    <a:pt x="342271" y="496892"/>
                  </a:lnTo>
                  <a:lnTo>
                    <a:pt x="298579" y="501153"/>
                  </a:lnTo>
                  <a:lnTo>
                    <a:pt x="546100" y="501153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8157" y="1321097"/>
              <a:ext cx="474705" cy="47476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038156" y="1321153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724"/>
                  </a:lnTo>
                  <a:lnTo>
                    <a:pt x="9011" y="149382"/>
                  </a:lnTo>
                  <a:lnTo>
                    <a:pt x="24881" y="110994"/>
                  </a:lnTo>
                  <a:lnTo>
                    <a:pt x="47694" y="76844"/>
                  </a:lnTo>
                  <a:lnTo>
                    <a:pt x="77017" y="47557"/>
                  </a:lnTo>
                  <a:lnTo>
                    <a:pt x="111160" y="24779"/>
                  </a:lnTo>
                  <a:lnTo>
                    <a:pt x="149473" y="8955"/>
                  </a:lnTo>
                  <a:lnTo>
                    <a:pt x="189748" y="992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3974"/>
                  </a:lnTo>
                  <a:lnTo>
                    <a:pt x="344771" y="15942"/>
                  </a:lnTo>
                  <a:lnTo>
                    <a:pt x="381183" y="35311"/>
                  </a:lnTo>
                  <a:lnTo>
                    <a:pt x="413057" y="61532"/>
                  </a:lnTo>
                  <a:lnTo>
                    <a:pt x="439266" y="93340"/>
                  </a:lnTo>
                  <a:lnTo>
                    <a:pt x="458683" y="129782"/>
                  </a:lnTo>
                  <a:lnTo>
                    <a:pt x="470700" y="169360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56"/>
                  </a:lnTo>
                  <a:lnTo>
                    <a:pt x="458683" y="344744"/>
                  </a:lnTo>
                  <a:lnTo>
                    <a:pt x="439266" y="381086"/>
                  </a:lnTo>
                  <a:lnTo>
                    <a:pt x="413057" y="412994"/>
                  </a:lnTo>
                  <a:lnTo>
                    <a:pt x="381183" y="439103"/>
                  </a:lnTo>
                  <a:lnTo>
                    <a:pt x="344771" y="458494"/>
                  </a:lnTo>
                  <a:lnTo>
                    <a:pt x="305293" y="470597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42"/>
                  </a:lnTo>
                  <a:lnTo>
                    <a:pt x="129934" y="458584"/>
                  </a:lnTo>
                  <a:lnTo>
                    <a:pt x="93521" y="439148"/>
                  </a:lnTo>
                  <a:lnTo>
                    <a:pt x="61648" y="412994"/>
                  </a:lnTo>
                  <a:lnTo>
                    <a:pt x="35439" y="381041"/>
                  </a:lnTo>
                  <a:lnTo>
                    <a:pt x="16021" y="344654"/>
                  </a:lnTo>
                  <a:lnTo>
                    <a:pt x="4004" y="305211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068688" y="699540"/>
            <a:ext cx="130689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M</a:t>
            </a:r>
            <a:endParaRPr sz="1059"/>
          </a:p>
        </p:txBody>
      </p:sp>
      <p:pic>
        <p:nvPicPr>
          <p:cNvPr id="79" name="object 7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18534" y="4009395"/>
            <a:ext cx="290434" cy="177800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4372274" y="4048433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81" name="object 81"/>
          <p:cNvGrpSpPr/>
          <p:nvPr/>
        </p:nvGrpSpPr>
        <p:grpSpPr>
          <a:xfrm>
            <a:off x="4288755" y="4187213"/>
            <a:ext cx="355927" cy="279026"/>
            <a:chOff x="5517124" y="6672783"/>
            <a:chExt cx="537845" cy="421640"/>
          </a:xfrm>
        </p:grpSpPr>
        <p:sp>
          <p:nvSpPr>
            <p:cNvPr id="82" name="object 82"/>
            <p:cNvSpPr/>
            <p:nvPr/>
          </p:nvSpPr>
          <p:spPr>
            <a:xfrm>
              <a:off x="5714389" y="6672783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3" name="object 83"/>
            <p:cNvSpPr/>
            <p:nvPr/>
          </p:nvSpPr>
          <p:spPr>
            <a:xfrm>
              <a:off x="5530776" y="6784742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09">
                  <a:moveTo>
                    <a:pt x="479184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3"/>
                  </a:lnTo>
                  <a:lnTo>
                    <a:pt x="17633" y="293615"/>
                  </a:lnTo>
                  <a:lnTo>
                    <a:pt x="31348" y="295571"/>
                  </a:lnTo>
                  <a:lnTo>
                    <a:pt x="479184" y="295571"/>
                  </a:lnTo>
                  <a:lnTo>
                    <a:pt x="492900" y="293615"/>
                  </a:lnTo>
                  <a:lnTo>
                    <a:pt x="502696" y="287743"/>
                  </a:lnTo>
                  <a:lnTo>
                    <a:pt x="508574" y="277948"/>
                  </a:lnTo>
                  <a:lnTo>
                    <a:pt x="510533" y="264223"/>
                  </a:lnTo>
                  <a:lnTo>
                    <a:pt x="510533" y="31348"/>
                  </a:lnTo>
                  <a:lnTo>
                    <a:pt x="508574" y="17623"/>
                  </a:lnTo>
                  <a:lnTo>
                    <a:pt x="502696" y="7828"/>
                  </a:lnTo>
                  <a:lnTo>
                    <a:pt x="492900" y="1955"/>
                  </a:lnTo>
                  <a:lnTo>
                    <a:pt x="479184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4" name="object 84"/>
            <p:cNvSpPr/>
            <p:nvPr/>
          </p:nvSpPr>
          <p:spPr>
            <a:xfrm>
              <a:off x="5530776" y="6784755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09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479184" y="0"/>
                  </a:lnTo>
                  <a:lnTo>
                    <a:pt x="492899" y="1950"/>
                  </a:lnTo>
                  <a:lnTo>
                    <a:pt x="502695" y="7814"/>
                  </a:lnTo>
                  <a:lnTo>
                    <a:pt x="508573" y="17608"/>
                  </a:lnTo>
                  <a:lnTo>
                    <a:pt x="510533" y="31348"/>
                  </a:lnTo>
                  <a:lnTo>
                    <a:pt x="510533" y="264223"/>
                  </a:lnTo>
                  <a:lnTo>
                    <a:pt x="508573" y="277963"/>
                  </a:lnTo>
                  <a:lnTo>
                    <a:pt x="502695" y="287757"/>
                  </a:lnTo>
                  <a:lnTo>
                    <a:pt x="492899" y="293620"/>
                  </a:lnTo>
                  <a:lnTo>
                    <a:pt x="479184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360420" y="4291450"/>
            <a:ext cx="221456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0" dirty="0">
                <a:solidFill>
                  <a:srgbClr val="006E2E"/>
                </a:solidFill>
              </a:rPr>
              <a:t>Masa</a:t>
            </a:r>
            <a:endParaRPr sz="695"/>
          </a:p>
        </p:txBody>
      </p:sp>
      <p:pic>
        <p:nvPicPr>
          <p:cNvPr id="86" name="object 8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5553" y="4293903"/>
            <a:ext cx="71127" cy="142254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4288755" y="3416682"/>
            <a:ext cx="355927" cy="456780"/>
            <a:chOff x="5517124" y="5508426"/>
            <a:chExt cx="537845" cy="690245"/>
          </a:xfrm>
        </p:grpSpPr>
        <p:pic>
          <p:nvPicPr>
            <p:cNvPr id="88" name="object 8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125" y="5508426"/>
              <a:ext cx="438878" cy="26868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714389" y="5777110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4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90" name="object 90"/>
            <p:cNvSpPr/>
            <p:nvPr/>
          </p:nvSpPr>
          <p:spPr>
            <a:xfrm>
              <a:off x="5530776" y="5889070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10">
                  <a:moveTo>
                    <a:pt x="479184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479184" y="295572"/>
                  </a:lnTo>
                  <a:lnTo>
                    <a:pt x="492900" y="293616"/>
                  </a:lnTo>
                  <a:lnTo>
                    <a:pt x="502696" y="287744"/>
                  </a:lnTo>
                  <a:lnTo>
                    <a:pt x="508574" y="277948"/>
                  </a:lnTo>
                  <a:lnTo>
                    <a:pt x="510533" y="264223"/>
                  </a:lnTo>
                  <a:lnTo>
                    <a:pt x="510533" y="31348"/>
                  </a:lnTo>
                  <a:lnTo>
                    <a:pt x="508574" y="17623"/>
                  </a:lnTo>
                  <a:lnTo>
                    <a:pt x="502696" y="7828"/>
                  </a:lnTo>
                  <a:lnTo>
                    <a:pt x="492900" y="1955"/>
                  </a:lnTo>
                  <a:lnTo>
                    <a:pt x="479184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91" name="object 91"/>
            <p:cNvSpPr/>
            <p:nvPr/>
          </p:nvSpPr>
          <p:spPr>
            <a:xfrm>
              <a:off x="5530776" y="5889082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479184" y="0"/>
                  </a:lnTo>
                  <a:lnTo>
                    <a:pt x="492899" y="1950"/>
                  </a:lnTo>
                  <a:lnTo>
                    <a:pt x="502695" y="7814"/>
                  </a:lnTo>
                  <a:lnTo>
                    <a:pt x="508573" y="17608"/>
                  </a:lnTo>
                  <a:lnTo>
                    <a:pt x="510533" y="31348"/>
                  </a:lnTo>
                  <a:lnTo>
                    <a:pt x="510533" y="264223"/>
                  </a:lnTo>
                  <a:lnTo>
                    <a:pt x="508573" y="277963"/>
                  </a:lnTo>
                  <a:lnTo>
                    <a:pt x="502695" y="287757"/>
                  </a:lnTo>
                  <a:lnTo>
                    <a:pt x="492899" y="293620"/>
                  </a:lnTo>
                  <a:lnTo>
                    <a:pt x="479184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360420" y="3698726"/>
            <a:ext cx="221456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0" dirty="0">
                <a:solidFill>
                  <a:srgbClr val="006E2E"/>
                </a:solidFill>
              </a:rPr>
              <a:t>Masa</a:t>
            </a:r>
            <a:endParaRPr sz="695"/>
          </a:p>
        </p:txBody>
      </p:sp>
      <p:grpSp>
        <p:nvGrpSpPr>
          <p:cNvPr id="93" name="object 93"/>
          <p:cNvGrpSpPr/>
          <p:nvPr/>
        </p:nvGrpSpPr>
        <p:grpSpPr>
          <a:xfrm>
            <a:off x="4235553" y="3416682"/>
            <a:ext cx="373576" cy="426944"/>
            <a:chOff x="5436730" y="5508426"/>
            <a:chExt cx="564515" cy="645160"/>
          </a:xfrm>
        </p:grpSpPr>
        <p:pic>
          <p:nvPicPr>
            <p:cNvPr id="94" name="object 9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6730" y="5938332"/>
              <a:ext cx="107481" cy="2149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124" y="5508426"/>
              <a:ext cx="438878" cy="268683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83913" y="2823974"/>
            <a:ext cx="290434" cy="177790"/>
          </a:xfrm>
          <a:prstGeom prst="rect">
            <a:avLst/>
          </a:prstGeom>
        </p:spPr>
      </p:pic>
      <p:sp>
        <p:nvSpPr>
          <p:cNvPr id="97" name="object 97"/>
          <p:cNvSpPr txBox="1"/>
          <p:nvPr/>
        </p:nvSpPr>
        <p:spPr>
          <a:xfrm>
            <a:off x="5235892" y="2862984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98" name="object 98"/>
          <p:cNvGrpSpPr/>
          <p:nvPr/>
        </p:nvGrpSpPr>
        <p:grpSpPr>
          <a:xfrm>
            <a:off x="5154132" y="3001764"/>
            <a:ext cx="296675" cy="279026"/>
            <a:chOff x="6824805" y="4881439"/>
            <a:chExt cx="448309" cy="421640"/>
          </a:xfrm>
        </p:grpSpPr>
        <p:sp>
          <p:nvSpPr>
            <p:cNvPr id="99" name="object 99"/>
            <p:cNvSpPr/>
            <p:nvPr/>
          </p:nvSpPr>
          <p:spPr>
            <a:xfrm>
              <a:off x="7013113" y="4881439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09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38458" y="4993397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389616" y="0"/>
                  </a:moveTo>
                  <a:lnTo>
                    <a:pt x="31347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7" y="295572"/>
                  </a:lnTo>
                  <a:lnTo>
                    <a:pt x="389616" y="295572"/>
                  </a:lnTo>
                  <a:lnTo>
                    <a:pt x="403331" y="293616"/>
                  </a:lnTo>
                  <a:lnTo>
                    <a:pt x="413128" y="287744"/>
                  </a:lnTo>
                  <a:lnTo>
                    <a:pt x="419006" y="277948"/>
                  </a:lnTo>
                  <a:lnTo>
                    <a:pt x="420965" y="264223"/>
                  </a:lnTo>
                  <a:lnTo>
                    <a:pt x="420965" y="31348"/>
                  </a:lnTo>
                  <a:lnTo>
                    <a:pt x="419006" y="17623"/>
                  </a:lnTo>
                  <a:lnTo>
                    <a:pt x="413128" y="7828"/>
                  </a:lnTo>
                  <a:lnTo>
                    <a:pt x="403331" y="1955"/>
                  </a:lnTo>
                  <a:lnTo>
                    <a:pt x="389616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38457" y="4993410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389617" y="0"/>
                  </a:lnTo>
                  <a:lnTo>
                    <a:pt x="403332" y="1950"/>
                  </a:lnTo>
                  <a:lnTo>
                    <a:pt x="413128" y="7814"/>
                  </a:lnTo>
                  <a:lnTo>
                    <a:pt x="419006" y="17608"/>
                  </a:lnTo>
                  <a:lnTo>
                    <a:pt x="420965" y="31348"/>
                  </a:lnTo>
                  <a:lnTo>
                    <a:pt x="420965" y="264223"/>
                  </a:lnTo>
                  <a:lnTo>
                    <a:pt x="419006" y="277963"/>
                  </a:lnTo>
                  <a:lnTo>
                    <a:pt x="413128" y="287757"/>
                  </a:lnTo>
                  <a:lnTo>
                    <a:pt x="403332" y="293620"/>
                  </a:lnTo>
                  <a:lnTo>
                    <a:pt x="389617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224037" y="3106001"/>
            <a:ext cx="161785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6" dirty="0">
                <a:solidFill>
                  <a:srgbClr val="006E2E"/>
                </a:solidFill>
              </a:rPr>
              <a:t>Pan</a:t>
            </a:r>
            <a:endParaRPr sz="695"/>
          </a:p>
        </p:txBody>
      </p:sp>
      <p:pic>
        <p:nvPicPr>
          <p:cNvPr id="103" name="object 10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00931" y="3108454"/>
            <a:ext cx="71126" cy="142254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5154133" y="2231222"/>
            <a:ext cx="320628" cy="456780"/>
            <a:chOff x="6824805" y="3717064"/>
            <a:chExt cx="484505" cy="690245"/>
          </a:xfrm>
        </p:grpSpPr>
        <p:pic>
          <p:nvPicPr>
            <p:cNvPr id="105" name="object 10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9806" y="3717064"/>
              <a:ext cx="438878" cy="26870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013113" y="3985766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09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38458" y="4097724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389616" y="0"/>
                  </a:moveTo>
                  <a:lnTo>
                    <a:pt x="31347" y="0"/>
                  </a:lnTo>
                  <a:lnTo>
                    <a:pt x="17633" y="1956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7" y="295572"/>
                  </a:lnTo>
                  <a:lnTo>
                    <a:pt x="389616" y="295572"/>
                  </a:lnTo>
                  <a:lnTo>
                    <a:pt x="403331" y="293616"/>
                  </a:lnTo>
                  <a:lnTo>
                    <a:pt x="413128" y="287744"/>
                  </a:lnTo>
                  <a:lnTo>
                    <a:pt x="419006" y="277948"/>
                  </a:lnTo>
                  <a:lnTo>
                    <a:pt x="420965" y="264223"/>
                  </a:lnTo>
                  <a:lnTo>
                    <a:pt x="420965" y="31348"/>
                  </a:lnTo>
                  <a:lnTo>
                    <a:pt x="419006" y="17623"/>
                  </a:lnTo>
                  <a:lnTo>
                    <a:pt x="413128" y="7828"/>
                  </a:lnTo>
                  <a:lnTo>
                    <a:pt x="403331" y="1956"/>
                  </a:lnTo>
                  <a:lnTo>
                    <a:pt x="389616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38457" y="4097737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389617" y="0"/>
                  </a:lnTo>
                  <a:lnTo>
                    <a:pt x="403332" y="1950"/>
                  </a:lnTo>
                  <a:lnTo>
                    <a:pt x="413128" y="7814"/>
                  </a:lnTo>
                  <a:lnTo>
                    <a:pt x="419006" y="17608"/>
                  </a:lnTo>
                  <a:lnTo>
                    <a:pt x="420965" y="31348"/>
                  </a:lnTo>
                  <a:lnTo>
                    <a:pt x="420965" y="264223"/>
                  </a:lnTo>
                  <a:lnTo>
                    <a:pt x="419006" y="277963"/>
                  </a:lnTo>
                  <a:lnTo>
                    <a:pt x="413128" y="287757"/>
                  </a:lnTo>
                  <a:lnTo>
                    <a:pt x="403332" y="293620"/>
                  </a:lnTo>
                  <a:lnTo>
                    <a:pt x="389617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5224037" y="2513277"/>
            <a:ext cx="161785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6" dirty="0">
                <a:solidFill>
                  <a:srgbClr val="006E2E"/>
                </a:solidFill>
              </a:rPr>
              <a:t>Pan</a:t>
            </a:r>
            <a:endParaRPr sz="695"/>
          </a:p>
        </p:txBody>
      </p:sp>
      <p:grpSp>
        <p:nvGrpSpPr>
          <p:cNvPr id="110" name="object 110"/>
          <p:cNvGrpSpPr/>
          <p:nvPr/>
        </p:nvGrpSpPr>
        <p:grpSpPr>
          <a:xfrm>
            <a:off x="5100931" y="2231222"/>
            <a:ext cx="373576" cy="426944"/>
            <a:chOff x="6744412" y="3717064"/>
            <a:chExt cx="564515" cy="645160"/>
          </a:xfrm>
        </p:grpSpPr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4412" y="4146986"/>
              <a:ext cx="107480" cy="21496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9806" y="3717064"/>
              <a:ext cx="438878" cy="268701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4372274" y="3455708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14" name="object 114"/>
          <p:cNvSpPr/>
          <p:nvPr/>
        </p:nvSpPr>
        <p:spPr>
          <a:xfrm>
            <a:off x="4419298" y="3594488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4">
                <a:moveTo>
                  <a:pt x="143308" y="0"/>
                </a:moveTo>
                <a:lnTo>
                  <a:pt x="0" y="0"/>
                </a:lnTo>
                <a:lnTo>
                  <a:pt x="71653" y="71654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115" name="object 115"/>
          <p:cNvGrpSpPr/>
          <p:nvPr/>
        </p:nvGrpSpPr>
        <p:grpSpPr>
          <a:xfrm>
            <a:off x="4288755" y="2823974"/>
            <a:ext cx="355927" cy="456780"/>
            <a:chOff x="5517124" y="4612778"/>
            <a:chExt cx="537845" cy="690245"/>
          </a:xfrm>
        </p:grpSpPr>
        <p:pic>
          <p:nvPicPr>
            <p:cNvPr id="116" name="object 1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125" y="4612778"/>
              <a:ext cx="438878" cy="26866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714389" y="4881439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530776" y="4993397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10">
                  <a:moveTo>
                    <a:pt x="479184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479184" y="295572"/>
                  </a:lnTo>
                  <a:lnTo>
                    <a:pt x="492900" y="293616"/>
                  </a:lnTo>
                  <a:lnTo>
                    <a:pt x="502696" y="287744"/>
                  </a:lnTo>
                  <a:lnTo>
                    <a:pt x="508574" y="277948"/>
                  </a:lnTo>
                  <a:lnTo>
                    <a:pt x="510533" y="264223"/>
                  </a:lnTo>
                  <a:lnTo>
                    <a:pt x="510533" y="31348"/>
                  </a:lnTo>
                  <a:lnTo>
                    <a:pt x="508574" y="17623"/>
                  </a:lnTo>
                  <a:lnTo>
                    <a:pt x="502696" y="7828"/>
                  </a:lnTo>
                  <a:lnTo>
                    <a:pt x="492900" y="1955"/>
                  </a:lnTo>
                  <a:lnTo>
                    <a:pt x="479184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530776" y="4993410"/>
              <a:ext cx="510540" cy="295910"/>
            </a:xfrm>
            <a:custGeom>
              <a:avLst/>
              <a:gdLst/>
              <a:ahLst/>
              <a:cxnLst/>
              <a:rect l="l" t="t" r="r" b="b"/>
              <a:pathLst>
                <a:path w="51053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479184" y="0"/>
                  </a:lnTo>
                  <a:lnTo>
                    <a:pt x="492899" y="1950"/>
                  </a:lnTo>
                  <a:lnTo>
                    <a:pt x="502695" y="7814"/>
                  </a:lnTo>
                  <a:lnTo>
                    <a:pt x="508573" y="17608"/>
                  </a:lnTo>
                  <a:lnTo>
                    <a:pt x="510533" y="31348"/>
                  </a:lnTo>
                  <a:lnTo>
                    <a:pt x="510533" y="264223"/>
                  </a:lnTo>
                  <a:lnTo>
                    <a:pt x="508573" y="277963"/>
                  </a:lnTo>
                  <a:lnTo>
                    <a:pt x="502695" y="287757"/>
                  </a:lnTo>
                  <a:lnTo>
                    <a:pt x="492899" y="293620"/>
                  </a:lnTo>
                  <a:lnTo>
                    <a:pt x="479184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4360420" y="3106001"/>
            <a:ext cx="221456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0" dirty="0">
                <a:solidFill>
                  <a:srgbClr val="006E2E"/>
                </a:solidFill>
              </a:rPr>
              <a:t>Masa</a:t>
            </a:r>
            <a:endParaRPr sz="695"/>
          </a:p>
        </p:txBody>
      </p:sp>
      <p:pic>
        <p:nvPicPr>
          <p:cNvPr id="121" name="object 1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59085" y="2231222"/>
            <a:ext cx="284507" cy="177817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4235553" y="2823974"/>
            <a:ext cx="373576" cy="426944"/>
            <a:chOff x="5436730" y="4612778"/>
            <a:chExt cx="564515" cy="645160"/>
          </a:xfrm>
        </p:grpSpPr>
        <p:pic>
          <p:nvPicPr>
            <p:cNvPr id="123" name="object 1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6730" y="5042659"/>
              <a:ext cx="107481" cy="21496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124" y="4612778"/>
              <a:ext cx="438878" cy="268660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3508656" y="2270260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26" name="object 126"/>
          <p:cNvGrpSpPr/>
          <p:nvPr/>
        </p:nvGrpSpPr>
        <p:grpSpPr>
          <a:xfrm>
            <a:off x="3429305" y="2409040"/>
            <a:ext cx="528217" cy="279026"/>
            <a:chOff x="4218399" y="3985766"/>
            <a:chExt cx="798195" cy="421640"/>
          </a:xfrm>
        </p:grpSpPr>
        <p:sp>
          <p:nvSpPr>
            <p:cNvPr id="127" name="object 127"/>
            <p:cNvSpPr/>
            <p:nvPr/>
          </p:nvSpPr>
          <p:spPr>
            <a:xfrm>
              <a:off x="4406708" y="3985766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4">
                  <a:moveTo>
                    <a:pt x="143306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232051" y="4097724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738929" y="0"/>
                  </a:moveTo>
                  <a:lnTo>
                    <a:pt x="31348" y="0"/>
                  </a:lnTo>
                  <a:lnTo>
                    <a:pt x="17633" y="1956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738929" y="295572"/>
                  </a:lnTo>
                  <a:lnTo>
                    <a:pt x="752644" y="293616"/>
                  </a:lnTo>
                  <a:lnTo>
                    <a:pt x="762440" y="287744"/>
                  </a:lnTo>
                  <a:lnTo>
                    <a:pt x="768318" y="277948"/>
                  </a:lnTo>
                  <a:lnTo>
                    <a:pt x="770277" y="264223"/>
                  </a:lnTo>
                  <a:lnTo>
                    <a:pt x="770277" y="31348"/>
                  </a:lnTo>
                  <a:lnTo>
                    <a:pt x="768318" y="17623"/>
                  </a:lnTo>
                  <a:lnTo>
                    <a:pt x="762440" y="7828"/>
                  </a:lnTo>
                  <a:lnTo>
                    <a:pt x="752644" y="1956"/>
                  </a:lnTo>
                  <a:lnTo>
                    <a:pt x="73892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232051" y="4097738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738929" y="0"/>
                  </a:lnTo>
                  <a:lnTo>
                    <a:pt x="752644" y="1950"/>
                  </a:lnTo>
                  <a:lnTo>
                    <a:pt x="762440" y="7814"/>
                  </a:lnTo>
                  <a:lnTo>
                    <a:pt x="768318" y="17608"/>
                  </a:lnTo>
                  <a:lnTo>
                    <a:pt x="770278" y="31348"/>
                  </a:lnTo>
                  <a:lnTo>
                    <a:pt x="770278" y="264223"/>
                  </a:lnTo>
                  <a:lnTo>
                    <a:pt x="768318" y="277963"/>
                  </a:lnTo>
                  <a:lnTo>
                    <a:pt x="762440" y="287757"/>
                  </a:lnTo>
                  <a:lnTo>
                    <a:pt x="752644" y="293620"/>
                  </a:lnTo>
                  <a:lnTo>
                    <a:pt x="73892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3496802" y="2513277"/>
            <a:ext cx="3971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0" dirty="0">
                <a:solidFill>
                  <a:srgbClr val="006E2E"/>
                </a:solidFill>
              </a:rPr>
              <a:t>Croissants</a:t>
            </a:r>
            <a:endParaRPr sz="695"/>
          </a:p>
        </p:txBody>
      </p:sp>
      <p:grpSp>
        <p:nvGrpSpPr>
          <p:cNvPr id="131" name="object 131"/>
          <p:cNvGrpSpPr/>
          <p:nvPr/>
        </p:nvGrpSpPr>
        <p:grpSpPr>
          <a:xfrm>
            <a:off x="3429305" y="1638498"/>
            <a:ext cx="528217" cy="456780"/>
            <a:chOff x="4218399" y="2821392"/>
            <a:chExt cx="798195" cy="690245"/>
          </a:xfrm>
        </p:grpSpPr>
        <p:pic>
          <p:nvPicPr>
            <p:cNvPr id="132" name="object 1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3400" y="2821392"/>
              <a:ext cx="429922" cy="26867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406708" y="3090094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6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232051" y="3202053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738929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7"/>
                  </a:lnTo>
                  <a:lnTo>
                    <a:pt x="7837" y="287742"/>
                  </a:lnTo>
                  <a:lnTo>
                    <a:pt x="17633" y="293615"/>
                  </a:lnTo>
                  <a:lnTo>
                    <a:pt x="31348" y="295570"/>
                  </a:lnTo>
                  <a:lnTo>
                    <a:pt x="738929" y="295570"/>
                  </a:lnTo>
                  <a:lnTo>
                    <a:pt x="752644" y="293615"/>
                  </a:lnTo>
                  <a:lnTo>
                    <a:pt x="762440" y="287742"/>
                  </a:lnTo>
                  <a:lnTo>
                    <a:pt x="768318" y="277947"/>
                  </a:lnTo>
                  <a:lnTo>
                    <a:pt x="770277" y="264223"/>
                  </a:lnTo>
                  <a:lnTo>
                    <a:pt x="770277" y="31348"/>
                  </a:lnTo>
                  <a:lnTo>
                    <a:pt x="768318" y="17623"/>
                  </a:lnTo>
                  <a:lnTo>
                    <a:pt x="762440" y="7828"/>
                  </a:lnTo>
                  <a:lnTo>
                    <a:pt x="752644" y="1955"/>
                  </a:lnTo>
                  <a:lnTo>
                    <a:pt x="73892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232051" y="3202065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738929" y="0"/>
                  </a:lnTo>
                  <a:lnTo>
                    <a:pt x="752644" y="1950"/>
                  </a:lnTo>
                  <a:lnTo>
                    <a:pt x="762440" y="7814"/>
                  </a:lnTo>
                  <a:lnTo>
                    <a:pt x="768318" y="17608"/>
                  </a:lnTo>
                  <a:lnTo>
                    <a:pt x="770278" y="31348"/>
                  </a:lnTo>
                  <a:lnTo>
                    <a:pt x="770278" y="264223"/>
                  </a:lnTo>
                  <a:lnTo>
                    <a:pt x="768318" y="277963"/>
                  </a:lnTo>
                  <a:lnTo>
                    <a:pt x="762440" y="287757"/>
                  </a:lnTo>
                  <a:lnTo>
                    <a:pt x="752644" y="293620"/>
                  </a:lnTo>
                  <a:lnTo>
                    <a:pt x="73892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3376103" y="2231222"/>
            <a:ext cx="1232927" cy="426944"/>
            <a:chOff x="4138005" y="3717064"/>
            <a:chExt cx="1863089" cy="645160"/>
          </a:xfrm>
        </p:grpSpPr>
        <p:pic>
          <p:nvPicPr>
            <p:cNvPr id="137" name="object 1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8005" y="4146986"/>
              <a:ext cx="107481" cy="21496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2125" y="3717064"/>
              <a:ext cx="438878" cy="268701"/>
            </a:xfrm>
            <a:prstGeom prst="rect">
              <a:avLst/>
            </a:prstGeom>
          </p:spPr>
        </p:pic>
      </p:grpSp>
      <p:sp>
        <p:nvSpPr>
          <p:cNvPr id="139" name="object 139"/>
          <p:cNvSpPr txBox="1"/>
          <p:nvPr/>
        </p:nvSpPr>
        <p:spPr>
          <a:xfrm>
            <a:off x="3496802" y="1920553"/>
            <a:ext cx="3971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0" dirty="0">
                <a:solidFill>
                  <a:srgbClr val="006E2E"/>
                </a:solidFill>
              </a:rPr>
              <a:t>Croissants</a:t>
            </a:r>
            <a:endParaRPr sz="695"/>
          </a:p>
        </p:txBody>
      </p:sp>
      <p:grpSp>
        <p:nvGrpSpPr>
          <p:cNvPr id="140" name="object 140"/>
          <p:cNvGrpSpPr/>
          <p:nvPr/>
        </p:nvGrpSpPr>
        <p:grpSpPr>
          <a:xfrm>
            <a:off x="3376102" y="1638498"/>
            <a:ext cx="1405218" cy="456780"/>
            <a:chOff x="4138005" y="2821392"/>
            <a:chExt cx="2123440" cy="690245"/>
          </a:xfrm>
        </p:grpSpPr>
        <p:pic>
          <p:nvPicPr>
            <p:cNvPr id="141" name="object 1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8005" y="3251315"/>
              <a:ext cx="107481" cy="21496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62125" y="2821392"/>
              <a:ext cx="438878" cy="26867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5714389" y="3090094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30776" y="3202053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685189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7"/>
                  </a:lnTo>
                  <a:lnTo>
                    <a:pt x="7837" y="287742"/>
                  </a:lnTo>
                  <a:lnTo>
                    <a:pt x="17633" y="293615"/>
                  </a:lnTo>
                  <a:lnTo>
                    <a:pt x="31348" y="295570"/>
                  </a:lnTo>
                  <a:lnTo>
                    <a:pt x="685189" y="295570"/>
                  </a:lnTo>
                  <a:lnTo>
                    <a:pt x="698904" y="293615"/>
                  </a:lnTo>
                  <a:lnTo>
                    <a:pt x="708700" y="287742"/>
                  </a:lnTo>
                  <a:lnTo>
                    <a:pt x="714578" y="277947"/>
                  </a:lnTo>
                  <a:lnTo>
                    <a:pt x="716537" y="264223"/>
                  </a:lnTo>
                  <a:lnTo>
                    <a:pt x="716537" y="31348"/>
                  </a:lnTo>
                  <a:lnTo>
                    <a:pt x="714578" y="17623"/>
                  </a:lnTo>
                  <a:lnTo>
                    <a:pt x="708700" y="7828"/>
                  </a:lnTo>
                  <a:lnTo>
                    <a:pt x="698904" y="1955"/>
                  </a:lnTo>
                  <a:lnTo>
                    <a:pt x="68518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30776" y="3202065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685189" y="0"/>
                  </a:lnTo>
                  <a:lnTo>
                    <a:pt x="698904" y="1950"/>
                  </a:lnTo>
                  <a:lnTo>
                    <a:pt x="708700" y="7814"/>
                  </a:lnTo>
                  <a:lnTo>
                    <a:pt x="714578" y="17608"/>
                  </a:lnTo>
                  <a:lnTo>
                    <a:pt x="716537" y="31348"/>
                  </a:lnTo>
                  <a:lnTo>
                    <a:pt x="716537" y="264223"/>
                  </a:lnTo>
                  <a:lnTo>
                    <a:pt x="714578" y="277963"/>
                  </a:lnTo>
                  <a:lnTo>
                    <a:pt x="708700" y="287757"/>
                  </a:lnTo>
                  <a:lnTo>
                    <a:pt x="698904" y="293620"/>
                  </a:lnTo>
                  <a:lnTo>
                    <a:pt x="68518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5235892" y="2270260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47" name="object 147"/>
          <p:cNvSpPr/>
          <p:nvPr/>
        </p:nvSpPr>
        <p:spPr>
          <a:xfrm>
            <a:off x="5278748" y="2409040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09" h="71754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pic>
        <p:nvPicPr>
          <p:cNvPr id="148" name="object 1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83913" y="1638498"/>
            <a:ext cx="290434" cy="177800"/>
          </a:xfrm>
          <a:prstGeom prst="rect">
            <a:avLst/>
          </a:prstGeom>
        </p:spPr>
      </p:pic>
      <p:sp>
        <p:nvSpPr>
          <p:cNvPr id="149" name="object 149"/>
          <p:cNvSpPr txBox="1"/>
          <p:nvPr/>
        </p:nvSpPr>
        <p:spPr>
          <a:xfrm>
            <a:off x="5235892" y="1677535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50" name="object 150"/>
          <p:cNvGrpSpPr/>
          <p:nvPr/>
        </p:nvGrpSpPr>
        <p:grpSpPr>
          <a:xfrm>
            <a:off x="5154132" y="1816315"/>
            <a:ext cx="296675" cy="279026"/>
            <a:chOff x="6824805" y="3090094"/>
            <a:chExt cx="448309" cy="421640"/>
          </a:xfrm>
        </p:grpSpPr>
        <p:sp>
          <p:nvSpPr>
            <p:cNvPr id="151" name="object 151"/>
            <p:cNvSpPr/>
            <p:nvPr/>
          </p:nvSpPr>
          <p:spPr>
            <a:xfrm>
              <a:off x="7013113" y="3090094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09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838458" y="3202053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389616" y="0"/>
                  </a:moveTo>
                  <a:lnTo>
                    <a:pt x="31347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7"/>
                  </a:lnTo>
                  <a:lnTo>
                    <a:pt x="7837" y="287742"/>
                  </a:lnTo>
                  <a:lnTo>
                    <a:pt x="17633" y="293615"/>
                  </a:lnTo>
                  <a:lnTo>
                    <a:pt x="31347" y="295570"/>
                  </a:lnTo>
                  <a:lnTo>
                    <a:pt x="389616" y="295570"/>
                  </a:lnTo>
                  <a:lnTo>
                    <a:pt x="403331" y="293615"/>
                  </a:lnTo>
                  <a:lnTo>
                    <a:pt x="413128" y="287742"/>
                  </a:lnTo>
                  <a:lnTo>
                    <a:pt x="419006" y="277947"/>
                  </a:lnTo>
                  <a:lnTo>
                    <a:pt x="420965" y="264223"/>
                  </a:lnTo>
                  <a:lnTo>
                    <a:pt x="420965" y="31348"/>
                  </a:lnTo>
                  <a:lnTo>
                    <a:pt x="419006" y="17623"/>
                  </a:lnTo>
                  <a:lnTo>
                    <a:pt x="413128" y="7828"/>
                  </a:lnTo>
                  <a:lnTo>
                    <a:pt x="403331" y="1955"/>
                  </a:lnTo>
                  <a:lnTo>
                    <a:pt x="389616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838457" y="3202065"/>
              <a:ext cx="421005" cy="295910"/>
            </a:xfrm>
            <a:custGeom>
              <a:avLst/>
              <a:gdLst/>
              <a:ahLst/>
              <a:cxnLst/>
              <a:rect l="l" t="t" r="r" b="b"/>
              <a:pathLst>
                <a:path w="42100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389617" y="0"/>
                  </a:lnTo>
                  <a:lnTo>
                    <a:pt x="403332" y="1950"/>
                  </a:lnTo>
                  <a:lnTo>
                    <a:pt x="413128" y="7814"/>
                  </a:lnTo>
                  <a:lnTo>
                    <a:pt x="419006" y="17608"/>
                  </a:lnTo>
                  <a:lnTo>
                    <a:pt x="420965" y="31348"/>
                  </a:lnTo>
                  <a:lnTo>
                    <a:pt x="420965" y="264223"/>
                  </a:lnTo>
                  <a:lnTo>
                    <a:pt x="419006" y="277963"/>
                  </a:lnTo>
                  <a:lnTo>
                    <a:pt x="413128" y="287757"/>
                  </a:lnTo>
                  <a:lnTo>
                    <a:pt x="403332" y="293620"/>
                  </a:lnTo>
                  <a:lnTo>
                    <a:pt x="389617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5224037" y="1920553"/>
            <a:ext cx="161785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6" dirty="0">
                <a:solidFill>
                  <a:srgbClr val="006E2E"/>
                </a:solidFill>
              </a:rPr>
              <a:t>Pan</a:t>
            </a:r>
            <a:endParaRPr sz="695"/>
          </a:p>
        </p:txBody>
      </p:sp>
      <p:pic>
        <p:nvPicPr>
          <p:cNvPr id="155" name="object 1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00931" y="1923006"/>
            <a:ext cx="71126" cy="142254"/>
          </a:xfrm>
          <a:prstGeom prst="rect">
            <a:avLst/>
          </a:prstGeom>
        </p:spPr>
      </p:pic>
      <p:sp>
        <p:nvSpPr>
          <p:cNvPr id="156" name="object 156"/>
          <p:cNvSpPr txBox="1"/>
          <p:nvPr/>
        </p:nvSpPr>
        <p:spPr>
          <a:xfrm>
            <a:off x="4372274" y="2862984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57" name="object 157"/>
          <p:cNvSpPr/>
          <p:nvPr/>
        </p:nvSpPr>
        <p:spPr>
          <a:xfrm>
            <a:off x="4419298" y="3001764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4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58" name="object 158"/>
          <p:cNvSpPr txBox="1"/>
          <p:nvPr/>
        </p:nvSpPr>
        <p:spPr>
          <a:xfrm>
            <a:off x="4372274" y="2270260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59" name="object 159"/>
          <p:cNvGrpSpPr/>
          <p:nvPr/>
        </p:nvGrpSpPr>
        <p:grpSpPr>
          <a:xfrm>
            <a:off x="4288755" y="2409040"/>
            <a:ext cx="492499" cy="279026"/>
            <a:chOff x="5517124" y="3985766"/>
            <a:chExt cx="744220" cy="421640"/>
          </a:xfrm>
        </p:grpSpPr>
        <p:sp>
          <p:nvSpPr>
            <p:cNvPr id="160" name="object 160"/>
            <p:cNvSpPr/>
            <p:nvPr/>
          </p:nvSpPr>
          <p:spPr>
            <a:xfrm>
              <a:off x="5714389" y="3985766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4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530776" y="4097724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685189" y="0"/>
                  </a:moveTo>
                  <a:lnTo>
                    <a:pt x="31348" y="0"/>
                  </a:lnTo>
                  <a:lnTo>
                    <a:pt x="17633" y="1956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685189" y="295572"/>
                  </a:lnTo>
                  <a:lnTo>
                    <a:pt x="698904" y="293616"/>
                  </a:lnTo>
                  <a:lnTo>
                    <a:pt x="708700" y="287744"/>
                  </a:lnTo>
                  <a:lnTo>
                    <a:pt x="714578" y="277948"/>
                  </a:lnTo>
                  <a:lnTo>
                    <a:pt x="716537" y="264223"/>
                  </a:lnTo>
                  <a:lnTo>
                    <a:pt x="716537" y="31348"/>
                  </a:lnTo>
                  <a:lnTo>
                    <a:pt x="714578" y="17623"/>
                  </a:lnTo>
                  <a:lnTo>
                    <a:pt x="708700" y="7828"/>
                  </a:lnTo>
                  <a:lnTo>
                    <a:pt x="698904" y="1956"/>
                  </a:lnTo>
                  <a:lnTo>
                    <a:pt x="68518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530776" y="4097738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685189" y="0"/>
                  </a:lnTo>
                  <a:lnTo>
                    <a:pt x="698904" y="1950"/>
                  </a:lnTo>
                  <a:lnTo>
                    <a:pt x="708700" y="7814"/>
                  </a:lnTo>
                  <a:lnTo>
                    <a:pt x="714578" y="17608"/>
                  </a:lnTo>
                  <a:lnTo>
                    <a:pt x="716537" y="31348"/>
                  </a:lnTo>
                  <a:lnTo>
                    <a:pt x="716537" y="264223"/>
                  </a:lnTo>
                  <a:lnTo>
                    <a:pt x="714578" y="277963"/>
                  </a:lnTo>
                  <a:lnTo>
                    <a:pt x="708700" y="287757"/>
                  </a:lnTo>
                  <a:lnTo>
                    <a:pt x="698904" y="293620"/>
                  </a:lnTo>
                  <a:lnTo>
                    <a:pt x="68518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4360420" y="2513277"/>
            <a:ext cx="3576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3" dirty="0">
                <a:solidFill>
                  <a:srgbClr val="006E2E"/>
                </a:solidFill>
              </a:rPr>
              <a:t>Palmeras</a:t>
            </a:r>
            <a:endParaRPr sz="695"/>
          </a:p>
        </p:txBody>
      </p:sp>
      <p:pic>
        <p:nvPicPr>
          <p:cNvPr id="164" name="object 16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5553" y="2515729"/>
            <a:ext cx="71127" cy="142254"/>
          </a:xfrm>
          <a:prstGeom prst="rect">
            <a:avLst/>
          </a:prstGeom>
        </p:spPr>
      </p:pic>
      <p:sp>
        <p:nvSpPr>
          <p:cNvPr id="165" name="object 165"/>
          <p:cNvSpPr txBox="1"/>
          <p:nvPr/>
        </p:nvSpPr>
        <p:spPr>
          <a:xfrm>
            <a:off x="4360420" y="1920553"/>
            <a:ext cx="3576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3" dirty="0">
                <a:solidFill>
                  <a:srgbClr val="006E2E"/>
                </a:solidFill>
              </a:rPr>
              <a:t>Palmeras</a:t>
            </a:r>
            <a:endParaRPr sz="695"/>
          </a:p>
        </p:txBody>
      </p:sp>
      <p:grpSp>
        <p:nvGrpSpPr>
          <p:cNvPr id="166" name="object 166"/>
          <p:cNvGrpSpPr/>
          <p:nvPr/>
        </p:nvGrpSpPr>
        <p:grpSpPr>
          <a:xfrm>
            <a:off x="3459085" y="1638498"/>
            <a:ext cx="848005" cy="426944"/>
            <a:chOff x="4263400" y="2821392"/>
            <a:chExt cx="1281430" cy="645160"/>
          </a:xfrm>
        </p:grpSpPr>
        <p:pic>
          <p:nvPicPr>
            <p:cNvPr id="167" name="object 1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36730" y="3251315"/>
              <a:ext cx="107481" cy="214961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3400" y="2821392"/>
              <a:ext cx="429922" cy="268676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3508656" y="1677535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pic>
        <p:nvPicPr>
          <p:cNvPr id="170" name="object 1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59085" y="1045785"/>
            <a:ext cx="284507" cy="177806"/>
          </a:xfrm>
          <a:prstGeom prst="rect">
            <a:avLst/>
          </a:prstGeom>
        </p:spPr>
      </p:pic>
      <p:grpSp>
        <p:nvGrpSpPr>
          <p:cNvPr id="171" name="object 171"/>
          <p:cNvGrpSpPr/>
          <p:nvPr/>
        </p:nvGrpSpPr>
        <p:grpSpPr>
          <a:xfrm>
            <a:off x="3553921" y="1638498"/>
            <a:ext cx="1055174" cy="225238"/>
            <a:chOff x="4406708" y="2821392"/>
            <a:chExt cx="1594485" cy="340360"/>
          </a:xfrm>
        </p:grpSpPr>
        <p:sp>
          <p:nvSpPr>
            <p:cNvPr id="172" name="object 172"/>
            <p:cNvSpPr/>
            <p:nvPr/>
          </p:nvSpPr>
          <p:spPr>
            <a:xfrm>
              <a:off x="4406708" y="3090094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6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73" name="object 1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62124" y="2821392"/>
              <a:ext cx="438878" cy="268676"/>
            </a:xfrm>
            <a:prstGeom prst="rect">
              <a:avLst/>
            </a:prstGeom>
          </p:spPr>
        </p:pic>
      </p:grpSp>
      <p:sp>
        <p:nvSpPr>
          <p:cNvPr id="174" name="object 174"/>
          <p:cNvSpPr txBox="1"/>
          <p:nvPr/>
        </p:nvSpPr>
        <p:spPr>
          <a:xfrm>
            <a:off x="3508656" y="1084811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75" name="object 175"/>
          <p:cNvGrpSpPr/>
          <p:nvPr/>
        </p:nvGrpSpPr>
        <p:grpSpPr>
          <a:xfrm>
            <a:off x="3429305" y="1223591"/>
            <a:ext cx="528217" cy="279026"/>
            <a:chOff x="4218399" y="2194421"/>
            <a:chExt cx="798195" cy="421640"/>
          </a:xfrm>
        </p:grpSpPr>
        <p:sp>
          <p:nvSpPr>
            <p:cNvPr id="176" name="object 176"/>
            <p:cNvSpPr/>
            <p:nvPr/>
          </p:nvSpPr>
          <p:spPr>
            <a:xfrm>
              <a:off x="4406708" y="2194421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6" y="0"/>
                  </a:moveTo>
                  <a:lnTo>
                    <a:pt x="0" y="0"/>
                  </a:lnTo>
                  <a:lnTo>
                    <a:pt x="71653" y="71654"/>
                  </a:lnTo>
                  <a:lnTo>
                    <a:pt x="143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232051" y="2306380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738929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738929" y="295572"/>
                  </a:lnTo>
                  <a:lnTo>
                    <a:pt x="752644" y="293616"/>
                  </a:lnTo>
                  <a:lnTo>
                    <a:pt x="762440" y="287744"/>
                  </a:lnTo>
                  <a:lnTo>
                    <a:pt x="768318" y="277948"/>
                  </a:lnTo>
                  <a:lnTo>
                    <a:pt x="770277" y="264223"/>
                  </a:lnTo>
                  <a:lnTo>
                    <a:pt x="770277" y="31348"/>
                  </a:lnTo>
                  <a:lnTo>
                    <a:pt x="768318" y="17623"/>
                  </a:lnTo>
                  <a:lnTo>
                    <a:pt x="762440" y="7828"/>
                  </a:lnTo>
                  <a:lnTo>
                    <a:pt x="752644" y="1955"/>
                  </a:lnTo>
                  <a:lnTo>
                    <a:pt x="73892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232051" y="2306393"/>
              <a:ext cx="770890" cy="295910"/>
            </a:xfrm>
            <a:custGeom>
              <a:avLst/>
              <a:gdLst/>
              <a:ahLst/>
              <a:cxnLst/>
              <a:rect l="l" t="t" r="r" b="b"/>
              <a:pathLst>
                <a:path w="77088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738929" y="0"/>
                  </a:lnTo>
                  <a:lnTo>
                    <a:pt x="752644" y="1950"/>
                  </a:lnTo>
                  <a:lnTo>
                    <a:pt x="762440" y="7814"/>
                  </a:lnTo>
                  <a:lnTo>
                    <a:pt x="768318" y="17608"/>
                  </a:lnTo>
                  <a:lnTo>
                    <a:pt x="770278" y="31348"/>
                  </a:lnTo>
                  <a:lnTo>
                    <a:pt x="770278" y="264223"/>
                  </a:lnTo>
                  <a:lnTo>
                    <a:pt x="768318" y="277963"/>
                  </a:lnTo>
                  <a:lnTo>
                    <a:pt x="762440" y="287757"/>
                  </a:lnTo>
                  <a:lnTo>
                    <a:pt x="752644" y="293620"/>
                  </a:lnTo>
                  <a:lnTo>
                    <a:pt x="73892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79" name="object 179"/>
          <p:cNvSpPr txBox="1"/>
          <p:nvPr/>
        </p:nvSpPr>
        <p:spPr>
          <a:xfrm>
            <a:off x="3496802" y="1327828"/>
            <a:ext cx="3971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0" dirty="0">
                <a:solidFill>
                  <a:srgbClr val="006E2E"/>
                </a:solidFill>
              </a:rPr>
              <a:t>Croissants</a:t>
            </a:r>
            <a:endParaRPr sz="695"/>
          </a:p>
        </p:txBody>
      </p:sp>
      <p:grpSp>
        <p:nvGrpSpPr>
          <p:cNvPr id="180" name="object 180"/>
          <p:cNvGrpSpPr/>
          <p:nvPr/>
        </p:nvGrpSpPr>
        <p:grpSpPr>
          <a:xfrm>
            <a:off x="3376103" y="1045784"/>
            <a:ext cx="1232927" cy="426944"/>
            <a:chOff x="4138005" y="1925736"/>
            <a:chExt cx="1863089" cy="645160"/>
          </a:xfrm>
        </p:grpSpPr>
        <p:pic>
          <p:nvPicPr>
            <p:cNvPr id="181" name="object 1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8005" y="2355642"/>
              <a:ext cx="107481" cy="214961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2125" y="1925736"/>
              <a:ext cx="438878" cy="268685"/>
            </a:xfrm>
            <a:prstGeom prst="rect">
              <a:avLst/>
            </a:prstGeom>
          </p:spPr>
        </p:pic>
      </p:grpSp>
      <p:sp>
        <p:nvSpPr>
          <p:cNvPr id="183" name="object 183"/>
          <p:cNvSpPr txBox="1"/>
          <p:nvPr/>
        </p:nvSpPr>
        <p:spPr>
          <a:xfrm>
            <a:off x="4372274" y="1677535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84" name="object 184"/>
          <p:cNvSpPr/>
          <p:nvPr/>
        </p:nvSpPr>
        <p:spPr>
          <a:xfrm>
            <a:off x="4419298" y="1816315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85" name="object 185"/>
          <p:cNvSpPr txBox="1"/>
          <p:nvPr/>
        </p:nvSpPr>
        <p:spPr>
          <a:xfrm>
            <a:off x="4372274" y="1084811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86" name="object 186"/>
          <p:cNvGrpSpPr/>
          <p:nvPr/>
        </p:nvGrpSpPr>
        <p:grpSpPr>
          <a:xfrm>
            <a:off x="4288755" y="1223591"/>
            <a:ext cx="492499" cy="279026"/>
            <a:chOff x="5517124" y="2194421"/>
            <a:chExt cx="744220" cy="421640"/>
          </a:xfrm>
        </p:grpSpPr>
        <p:sp>
          <p:nvSpPr>
            <p:cNvPr id="187" name="object 187"/>
            <p:cNvSpPr/>
            <p:nvPr/>
          </p:nvSpPr>
          <p:spPr>
            <a:xfrm>
              <a:off x="5714389" y="2194421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4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530776" y="2306380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685189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685189" y="295572"/>
                  </a:lnTo>
                  <a:lnTo>
                    <a:pt x="698904" y="293616"/>
                  </a:lnTo>
                  <a:lnTo>
                    <a:pt x="708700" y="287744"/>
                  </a:lnTo>
                  <a:lnTo>
                    <a:pt x="714578" y="277948"/>
                  </a:lnTo>
                  <a:lnTo>
                    <a:pt x="716537" y="264223"/>
                  </a:lnTo>
                  <a:lnTo>
                    <a:pt x="716537" y="31348"/>
                  </a:lnTo>
                  <a:lnTo>
                    <a:pt x="714578" y="17623"/>
                  </a:lnTo>
                  <a:lnTo>
                    <a:pt x="708700" y="7828"/>
                  </a:lnTo>
                  <a:lnTo>
                    <a:pt x="698904" y="1955"/>
                  </a:lnTo>
                  <a:lnTo>
                    <a:pt x="68518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530776" y="2306393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685189" y="0"/>
                  </a:lnTo>
                  <a:lnTo>
                    <a:pt x="698904" y="1950"/>
                  </a:lnTo>
                  <a:lnTo>
                    <a:pt x="708700" y="7814"/>
                  </a:lnTo>
                  <a:lnTo>
                    <a:pt x="714578" y="17608"/>
                  </a:lnTo>
                  <a:lnTo>
                    <a:pt x="716537" y="31348"/>
                  </a:lnTo>
                  <a:lnTo>
                    <a:pt x="716537" y="264223"/>
                  </a:lnTo>
                  <a:lnTo>
                    <a:pt x="714578" y="277963"/>
                  </a:lnTo>
                  <a:lnTo>
                    <a:pt x="708700" y="287757"/>
                  </a:lnTo>
                  <a:lnTo>
                    <a:pt x="698904" y="293620"/>
                  </a:lnTo>
                  <a:lnTo>
                    <a:pt x="68518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4360420" y="1327828"/>
            <a:ext cx="3576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3" dirty="0">
                <a:solidFill>
                  <a:srgbClr val="006E2E"/>
                </a:solidFill>
              </a:rPr>
              <a:t>Palmeras</a:t>
            </a:r>
            <a:endParaRPr sz="695"/>
          </a:p>
        </p:txBody>
      </p:sp>
      <p:pic>
        <p:nvPicPr>
          <p:cNvPr id="191" name="object 19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5553" y="1330282"/>
            <a:ext cx="71127" cy="14225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18534" y="453077"/>
            <a:ext cx="290434" cy="177789"/>
          </a:xfrm>
          <a:prstGeom prst="rect">
            <a:avLst/>
          </a:prstGeom>
        </p:spPr>
      </p:pic>
      <p:sp>
        <p:nvSpPr>
          <p:cNvPr id="193" name="object 193"/>
          <p:cNvSpPr txBox="1"/>
          <p:nvPr/>
        </p:nvSpPr>
        <p:spPr>
          <a:xfrm>
            <a:off x="4372274" y="492086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194" name="object 194"/>
          <p:cNvGrpSpPr/>
          <p:nvPr/>
        </p:nvGrpSpPr>
        <p:grpSpPr>
          <a:xfrm>
            <a:off x="4288755" y="630866"/>
            <a:ext cx="492499" cy="279026"/>
            <a:chOff x="5517124" y="1298749"/>
            <a:chExt cx="744220" cy="421640"/>
          </a:xfrm>
        </p:grpSpPr>
        <p:sp>
          <p:nvSpPr>
            <p:cNvPr id="195" name="object 195"/>
            <p:cNvSpPr/>
            <p:nvPr/>
          </p:nvSpPr>
          <p:spPr>
            <a:xfrm>
              <a:off x="5714389" y="1298749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4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5530776" y="1410708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685189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685189" y="295572"/>
                  </a:lnTo>
                  <a:lnTo>
                    <a:pt x="698904" y="293616"/>
                  </a:lnTo>
                  <a:lnTo>
                    <a:pt x="708700" y="287744"/>
                  </a:lnTo>
                  <a:lnTo>
                    <a:pt x="714578" y="277948"/>
                  </a:lnTo>
                  <a:lnTo>
                    <a:pt x="716537" y="264223"/>
                  </a:lnTo>
                  <a:lnTo>
                    <a:pt x="716537" y="31348"/>
                  </a:lnTo>
                  <a:lnTo>
                    <a:pt x="714578" y="17623"/>
                  </a:lnTo>
                  <a:lnTo>
                    <a:pt x="708700" y="7828"/>
                  </a:lnTo>
                  <a:lnTo>
                    <a:pt x="698904" y="1955"/>
                  </a:lnTo>
                  <a:lnTo>
                    <a:pt x="685189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530776" y="1410721"/>
              <a:ext cx="716915" cy="295910"/>
            </a:xfrm>
            <a:custGeom>
              <a:avLst/>
              <a:gdLst/>
              <a:ahLst/>
              <a:cxnLst/>
              <a:rect l="l" t="t" r="r" b="b"/>
              <a:pathLst>
                <a:path w="716914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608"/>
                  </a:lnTo>
                  <a:lnTo>
                    <a:pt x="7837" y="7814"/>
                  </a:lnTo>
                  <a:lnTo>
                    <a:pt x="17633" y="1950"/>
                  </a:lnTo>
                  <a:lnTo>
                    <a:pt x="31348" y="0"/>
                  </a:lnTo>
                  <a:lnTo>
                    <a:pt x="685189" y="0"/>
                  </a:lnTo>
                  <a:lnTo>
                    <a:pt x="698904" y="1950"/>
                  </a:lnTo>
                  <a:lnTo>
                    <a:pt x="708700" y="7814"/>
                  </a:lnTo>
                  <a:lnTo>
                    <a:pt x="714578" y="17608"/>
                  </a:lnTo>
                  <a:lnTo>
                    <a:pt x="716537" y="31348"/>
                  </a:lnTo>
                  <a:lnTo>
                    <a:pt x="716537" y="264223"/>
                  </a:lnTo>
                  <a:lnTo>
                    <a:pt x="714578" y="277963"/>
                  </a:lnTo>
                  <a:lnTo>
                    <a:pt x="708700" y="287757"/>
                  </a:lnTo>
                  <a:lnTo>
                    <a:pt x="698904" y="293620"/>
                  </a:lnTo>
                  <a:lnTo>
                    <a:pt x="685189" y="295571"/>
                  </a:lnTo>
                  <a:lnTo>
                    <a:pt x="31348" y="295571"/>
                  </a:lnTo>
                  <a:lnTo>
                    <a:pt x="17633" y="293620"/>
                  </a:lnTo>
                  <a:lnTo>
                    <a:pt x="7837" y="287757"/>
                  </a:lnTo>
                  <a:lnTo>
                    <a:pt x="1959" y="277963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4360420" y="735104"/>
            <a:ext cx="3576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33" dirty="0">
                <a:solidFill>
                  <a:srgbClr val="006E2E"/>
                </a:solidFill>
              </a:rPr>
              <a:t>Palmeras</a:t>
            </a:r>
            <a:endParaRPr sz="695"/>
          </a:p>
        </p:txBody>
      </p:sp>
      <p:pic>
        <p:nvPicPr>
          <p:cNvPr id="199" name="object 19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35553" y="737557"/>
            <a:ext cx="71127" cy="14225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27" y="473432"/>
            <a:ext cx="2834939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¿Qué 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01809-7E00-E9C2-778A-A18419E067FA}"/>
              </a:ext>
            </a:extLst>
          </p:cNvPr>
          <p:cNvSpPr txBox="1"/>
          <p:nvPr/>
        </p:nvSpPr>
        <p:spPr>
          <a:xfrm>
            <a:off x="633627" y="1266092"/>
            <a:ext cx="450956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Son directorios virtuales.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Universos paralelos con un punto en común.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endParaRPr lang="es-ES" sz="1600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385C5-5C4D-402D-6100-1BB0A01C5648}"/>
              </a:ext>
            </a:extLst>
          </p:cNvPr>
          <p:cNvSpPr txBox="1"/>
          <p:nvPr/>
        </p:nvSpPr>
        <p:spPr>
          <a:xfrm>
            <a:off x="516374" y="2323329"/>
            <a:ext cx="41176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spc="93" dirty="0">
                <a:solidFill>
                  <a:schemeClr val="tx1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¿Para qué sirven?</a:t>
            </a:r>
          </a:p>
          <a:p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5DA20-D799-CDA4-BF09-103FCD513333}"/>
              </a:ext>
            </a:extLst>
          </p:cNvPr>
          <p:cNvSpPr txBox="1"/>
          <p:nvPr/>
        </p:nvSpPr>
        <p:spPr>
          <a:xfrm>
            <a:off x="633627" y="3031000"/>
            <a:ext cx="529664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Diferentes puntos de entrada al grafo.</a:t>
            </a:r>
          </a:p>
          <a:p>
            <a:pPr marL="285750" indent="-285750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Nos permiten </a:t>
            </a:r>
            <a:r>
              <a:rPr lang="es-ES" sz="1600" dirty="0" err="1">
                <a:latin typeface="Arial Nova" panose="020B0504020202020204" pitchFamily="34" charset="0"/>
              </a:rPr>
              <a:t>desarollar</a:t>
            </a:r>
            <a:r>
              <a:rPr lang="es-ES" sz="1600" dirty="0">
                <a:latin typeface="Arial Nova" panose="020B0504020202020204" pitchFamily="34" charset="0"/>
              </a:rPr>
              <a:t> diferentes cosas en paralelo.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7850" y="225768"/>
            <a:ext cx="5875952" cy="1746726"/>
          </a:xfrm>
          <a:prstGeom prst="rect">
            <a:avLst/>
          </a:prstGeom>
        </p:spPr>
        <p:txBody>
          <a:bodyPr spcFirstLastPara="1" vert="horz" wrap="square" lIns="0" tIns="101693" rIns="0" bIns="0" rtlCol="0" anchor="t" anchorCtr="0">
            <a:spAutoFit/>
          </a:bodyPr>
          <a:lstStyle/>
          <a:p>
            <a:pPr algn="ctr">
              <a:lnSpc>
                <a:spcPct val="150000"/>
              </a:lnSpc>
              <a:spcBef>
                <a:spcPts val="801"/>
              </a:spcBef>
            </a:pPr>
            <a:r>
              <a:rPr sz="32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 las ramas existentes</a:t>
            </a:r>
          </a:p>
          <a:p>
            <a:pPr marL="10506" algn="ctr">
              <a:lnSpc>
                <a:spcPct val="150000"/>
              </a:lnSpc>
              <a:spcBef>
                <a:spcPts val="490"/>
              </a:spcBef>
              <a:tabLst>
                <a:tab pos="505552" algn="l"/>
              </a:tabLst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	branch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5325" y="2348062"/>
            <a:ext cx="5244353" cy="243728"/>
            <a:chOff x="1066800" y="1803400"/>
            <a:chExt cx="7924800" cy="368300"/>
          </a:xfrm>
        </p:grpSpPr>
        <p:sp>
          <p:nvSpPr>
            <p:cNvPr id="4" name="object 4"/>
            <p:cNvSpPr/>
            <p:nvPr/>
          </p:nvSpPr>
          <p:spPr>
            <a:xfrm>
              <a:off x="1066800" y="1803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32893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28930"/>
                  </a:lnTo>
                  <a:lnTo>
                    <a:pt x="43827" y="328930"/>
                  </a:lnTo>
                  <a:lnTo>
                    <a:pt x="43827" y="33020"/>
                  </a:lnTo>
                  <a:lnTo>
                    <a:pt x="7880959" y="33020"/>
                  </a:lnTo>
                  <a:lnTo>
                    <a:pt x="7880959" y="328320"/>
                  </a:lnTo>
                  <a:lnTo>
                    <a:pt x="7924800" y="328320"/>
                  </a:lnTo>
                  <a:lnTo>
                    <a:pt x="7924800" y="33020"/>
                  </a:lnTo>
                  <a:lnTo>
                    <a:pt x="7924800" y="32753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" name="object 5"/>
            <p:cNvSpPr/>
            <p:nvPr/>
          </p:nvSpPr>
          <p:spPr>
            <a:xfrm>
              <a:off x="1110633" y="1836102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64331" y="2380300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33" dirty="0">
                <a:solidFill>
                  <a:srgbClr val="DCDCDC"/>
                </a:solidFill>
                <a:latin typeface="Georgia"/>
                <a:cs typeface="Georgia"/>
              </a:rPr>
              <a:t>branch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4321" y="2927276"/>
            <a:ext cx="5215357" cy="734506"/>
          </a:xfrm>
          <a:prstGeom prst="rect">
            <a:avLst/>
          </a:prstGeom>
          <a:solidFill>
            <a:srgbClr val="3F3F3F"/>
          </a:solidFill>
          <a:ln w="43834">
            <a:solidFill>
              <a:srgbClr val="000000"/>
            </a:solidFill>
          </a:ln>
        </p:spPr>
        <p:txBody>
          <a:bodyPr vert="horz" wrap="square" lIns="0" tIns="41602" rIns="0" bIns="0" rtlCol="0">
            <a:spAutoFit/>
          </a:bodyPr>
          <a:lstStyle/>
          <a:p>
            <a:pPr marL="46227" marR="4432303">
              <a:lnSpc>
                <a:spcPts val="1072"/>
              </a:lnSpc>
              <a:spcBef>
                <a:spcPts val="328"/>
              </a:spcBef>
            </a:pPr>
            <a:r>
              <a:rPr sz="927" spc="-156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2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63" dirty="0">
                <a:solidFill>
                  <a:srgbClr val="DCDCDC"/>
                </a:solidFill>
                <a:latin typeface="Georgia"/>
                <a:cs typeface="Georgia"/>
              </a:rPr>
              <a:t>p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35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66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31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95" dirty="0">
                <a:solidFill>
                  <a:srgbClr val="DCDCDC"/>
                </a:solidFill>
                <a:latin typeface="Georgia"/>
                <a:cs typeface="Georgia"/>
              </a:rPr>
              <a:t>-</a:t>
            </a:r>
            <a:r>
              <a:rPr sz="927" spc="33" dirty="0">
                <a:solidFill>
                  <a:srgbClr val="DCDCDC"/>
                </a:solidFill>
                <a:latin typeface="Georgia"/>
                <a:cs typeface="Georgia"/>
              </a:rPr>
              <a:t>01 </a:t>
            </a:r>
            <a:r>
              <a:rPr sz="927" spc="-156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2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63" dirty="0">
                <a:solidFill>
                  <a:srgbClr val="DCDCDC"/>
                </a:solidFill>
                <a:latin typeface="Georgia"/>
                <a:cs typeface="Georgia"/>
              </a:rPr>
              <a:t>p</a:t>
            </a:r>
            <a:r>
              <a:rPr sz="927" spc="304" dirty="0">
                <a:solidFill>
                  <a:srgbClr val="DCDCDC"/>
                </a:solidFill>
                <a:latin typeface="Georgia"/>
                <a:cs typeface="Georgia"/>
              </a:rPr>
              <a:t>i</a:t>
            </a:r>
            <a:r>
              <a:rPr sz="927" spc="235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-66" dirty="0">
                <a:solidFill>
                  <a:srgbClr val="DCDCDC"/>
                </a:solidFill>
                <a:latin typeface="Georgia"/>
                <a:cs typeface="Georgia"/>
              </a:rPr>
              <a:t>u</a:t>
            </a:r>
            <a:r>
              <a:rPr sz="927" spc="314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-2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95" dirty="0">
                <a:solidFill>
                  <a:srgbClr val="DCDCDC"/>
                </a:solidFill>
                <a:latin typeface="Georgia"/>
                <a:cs typeface="Georgia"/>
              </a:rPr>
              <a:t>-</a:t>
            </a:r>
            <a:r>
              <a:rPr sz="927" spc="-17" dirty="0">
                <a:solidFill>
                  <a:srgbClr val="DCDCDC"/>
                </a:solidFill>
                <a:latin typeface="Georgia"/>
                <a:cs typeface="Georgia"/>
              </a:rPr>
              <a:t>02</a:t>
            </a:r>
            <a:endParaRPr sz="927" dirty="0">
              <a:latin typeface="Georgia"/>
              <a:cs typeface="Georgia"/>
            </a:endParaRPr>
          </a:p>
          <a:p>
            <a:pPr marL="46227" marR="3572486">
              <a:lnSpc>
                <a:spcPts val="1072"/>
              </a:lnSpc>
              <a:spcBef>
                <a:spcPts val="3"/>
              </a:spcBef>
            </a:pP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*</a:t>
            </a:r>
            <a:r>
              <a:rPr sz="927" spc="361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165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5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3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68" dirty="0">
                <a:solidFill>
                  <a:srgbClr val="DCDCDC"/>
                </a:solidFill>
                <a:latin typeface="Georgia"/>
                <a:cs typeface="Georgia"/>
              </a:rPr>
              <a:t>-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</a:rPr>
              <a:t>en-</a:t>
            </a:r>
            <a:r>
              <a:rPr sz="927" spc="156" dirty="0">
                <a:solidFill>
                  <a:srgbClr val="DCDCDC"/>
                </a:solidFill>
                <a:latin typeface="Georgia"/>
                <a:cs typeface="Georgia"/>
              </a:rPr>
              <a:t>la-</a:t>
            </a:r>
            <a:r>
              <a:rPr sz="927" spc="53" dirty="0">
                <a:solidFill>
                  <a:srgbClr val="DCDCDC"/>
                </a:solidFill>
                <a:latin typeface="Georgia"/>
                <a:cs typeface="Georgia"/>
              </a:rPr>
              <a:t>que-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26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228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9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162" dirty="0">
                <a:solidFill>
                  <a:srgbClr val="DCDCDC"/>
                </a:solidFill>
                <a:latin typeface="Georgia"/>
                <a:cs typeface="Georgia"/>
              </a:rPr>
              <a:t>s</a:t>
            </a:r>
            <a:r>
              <a:rPr sz="927" spc="73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268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235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15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3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199" dirty="0">
                <a:solidFill>
                  <a:srgbClr val="DCDCDC"/>
                </a:solidFill>
                <a:latin typeface="Georgia"/>
                <a:cs typeface="Georgia"/>
              </a:rPr>
              <a:t>-</a:t>
            </a:r>
            <a:r>
              <a:rPr sz="927" spc="142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5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79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endParaRPr sz="927" dirty="0">
              <a:latin typeface="Georgia"/>
              <a:cs typeface="Georgia"/>
            </a:endParaRPr>
          </a:p>
          <a:p>
            <a:pPr marL="46227">
              <a:lnSpc>
                <a:spcPts val="1046"/>
              </a:lnSpc>
            </a:pPr>
            <a:r>
              <a:rPr sz="927" spc="-142" dirty="0">
                <a:solidFill>
                  <a:srgbClr val="DCDCDC"/>
                </a:solidFill>
                <a:latin typeface="Georgia"/>
                <a:cs typeface="Georgia"/>
              </a:rPr>
              <a:t>V</a:t>
            </a:r>
            <a:r>
              <a:rPr sz="927" spc="4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301" dirty="0">
                <a:solidFill>
                  <a:srgbClr val="DCDCDC"/>
                </a:solidFill>
                <a:latin typeface="Georgia"/>
                <a:cs typeface="Georgia"/>
              </a:rPr>
              <a:t>l</a:t>
            </a:r>
            <a:r>
              <a:rPr sz="927" spc="-33" dirty="0">
                <a:solidFill>
                  <a:srgbClr val="DCDCDC"/>
                </a:solidFill>
                <a:latin typeface="Georgia"/>
                <a:cs typeface="Georgia"/>
              </a:rPr>
              <a:t>d</a:t>
            </a:r>
            <a:r>
              <a:rPr sz="927" spc="69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59" dirty="0">
                <a:solidFill>
                  <a:srgbClr val="DCDCDC"/>
                </a:solidFill>
                <a:latin typeface="Georgia"/>
                <a:cs typeface="Georgia"/>
              </a:rPr>
              <a:t>rr</a:t>
            </a:r>
            <a:r>
              <a:rPr sz="927" spc="46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390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8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endParaRPr sz="927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1245" y="1284764"/>
            <a:ext cx="5501510" cy="1869667"/>
          </a:xfrm>
          <a:prstGeom prst="rect">
            <a:avLst/>
          </a:prstGeom>
        </p:spPr>
        <p:txBody>
          <a:bodyPr spcFirstLastPara="1" vert="horz" wrap="square" lIns="0" tIns="10085" rIns="0" bIns="0" rtlCol="0" anchor="t" anchorCtr="0">
            <a:spAutoFit/>
          </a:bodyPr>
          <a:lstStyle/>
          <a:p>
            <a:pPr marR="1681" algn="ctr">
              <a:lnSpc>
                <a:spcPct val="150000"/>
              </a:lnSpc>
              <a:spcBef>
                <a:spcPts val="79"/>
              </a:spcBef>
            </a:pPr>
            <a:r>
              <a:rPr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Merging</a:t>
            </a:r>
          </a:p>
          <a:p>
            <a:pPr algn="ctr">
              <a:lnSpc>
                <a:spcPct val="150000"/>
              </a:lnSpc>
            </a:pPr>
            <a:r>
              <a:rPr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Uniendo branches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1410" y="3307346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3" name="object 3"/>
          <p:cNvSpPr/>
          <p:nvPr/>
        </p:nvSpPr>
        <p:spPr>
          <a:xfrm>
            <a:off x="3661410" y="2714625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4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4" name="object 4"/>
          <p:cNvSpPr/>
          <p:nvPr/>
        </p:nvSpPr>
        <p:spPr>
          <a:xfrm>
            <a:off x="4194864" y="1932224"/>
            <a:ext cx="165987" cy="824053"/>
          </a:xfrm>
          <a:custGeom>
            <a:avLst/>
            <a:gdLst/>
            <a:ahLst/>
            <a:cxnLst/>
            <a:rect l="l" t="t" r="r" b="b"/>
            <a:pathLst>
              <a:path w="250825" h="1245235">
                <a:moveTo>
                  <a:pt x="250786" y="1119593"/>
                </a:moveTo>
                <a:lnTo>
                  <a:pt x="188099" y="1119593"/>
                </a:lnTo>
                <a:lnTo>
                  <a:pt x="188099" y="0"/>
                </a:lnTo>
                <a:lnTo>
                  <a:pt x="53746" y="0"/>
                </a:lnTo>
                <a:lnTo>
                  <a:pt x="53746" y="1119593"/>
                </a:lnTo>
                <a:lnTo>
                  <a:pt x="0" y="1119593"/>
                </a:lnTo>
                <a:lnTo>
                  <a:pt x="125399" y="1244993"/>
                </a:lnTo>
                <a:lnTo>
                  <a:pt x="250786" y="111959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5" name="object 5"/>
          <p:cNvSpPr/>
          <p:nvPr/>
        </p:nvSpPr>
        <p:spPr>
          <a:xfrm>
            <a:off x="4526796" y="1529175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86" y="447840"/>
                </a:moveTo>
                <a:lnTo>
                  <a:pt x="197040" y="447840"/>
                </a:lnTo>
                <a:lnTo>
                  <a:pt x="197040" y="0"/>
                </a:lnTo>
                <a:lnTo>
                  <a:pt x="62687" y="0"/>
                </a:lnTo>
                <a:lnTo>
                  <a:pt x="62687" y="447840"/>
                </a:lnTo>
                <a:lnTo>
                  <a:pt x="0" y="447840"/>
                </a:lnTo>
                <a:lnTo>
                  <a:pt x="125387" y="573227"/>
                </a:lnTo>
                <a:lnTo>
                  <a:pt x="250786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6" name="object 6"/>
          <p:cNvSpPr/>
          <p:nvPr/>
        </p:nvSpPr>
        <p:spPr>
          <a:xfrm>
            <a:off x="3661410" y="2121904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99" y="447827"/>
                </a:moveTo>
                <a:lnTo>
                  <a:pt x="197053" y="447827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27"/>
                </a:lnTo>
                <a:lnTo>
                  <a:pt x="0" y="447827"/>
                </a:lnTo>
                <a:lnTo>
                  <a:pt x="125399" y="573227"/>
                </a:lnTo>
                <a:lnTo>
                  <a:pt x="250799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7" name="object 7"/>
          <p:cNvSpPr/>
          <p:nvPr/>
        </p:nvSpPr>
        <p:spPr>
          <a:xfrm>
            <a:off x="3661410" y="1529175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99" y="447840"/>
                </a:moveTo>
                <a:lnTo>
                  <a:pt x="197053" y="447840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40"/>
                </a:lnTo>
                <a:lnTo>
                  <a:pt x="0" y="447840"/>
                </a:lnTo>
                <a:lnTo>
                  <a:pt x="125399" y="573227"/>
                </a:lnTo>
                <a:lnTo>
                  <a:pt x="250799" y="44784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8" name="object 8"/>
          <p:cNvSpPr/>
          <p:nvPr/>
        </p:nvSpPr>
        <p:spPr>
          <a:xfrm>
            <a:off x="3987409" y="746782"/>
            <a:ext cx="165987" cy="824053"/>
          </a:xfrm>
          <a:custGeom>
            <a:avLst/>
            <a:gdLst/>
            <a:ahLst/>
            <a:cxnLst/>
            <a:rect l="l" t="t" r="r" b="b"/>
            <a:pathLst>
              <a:path w="250825" h="1245235">
                <a:moveTo>
                  <a:pt x="250799" y="1119581"/>
                </a:moveTo>
                <a:lnTo>
                  <a:pt x="188099" y="1119581"/>
                </a:lnTo>
                <a:lnTo>
                  <a:pt x="188099" y="0"/>
                </a:lnTo>
                <a:lnTo>
                  <a:pt x="53746" y="0"/>
                </a:lnTo>
                <a:lnTo>
                  <a:pt x="53746" y="1119581"/>
                </a:lnTo>
                <a:lnTo>
                  <a:pt x="0" y="1119581"/>
                </a:lnTo>
                <a:lnTo>
                  <a:pt x="125399" y="1244981"/>
                </a:lnTo>
                <a:lnTo>
                  <a:pt x="250799" y="111958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9" name="object 9"/>
          <p:cNvSpPr/>
          <p:nvPr/>
        </p:nvSpPr>
        <p:spPr>
          <a:xfrm>
            <a:off x="3661410" y="936453"/>
            <a:ext cx="165987" cy="379459"/>
          </a:xfrm>
          <a:custGeom>
            <a:avLst/>
            <a:gdLst/>
            <a:ahLst/>
            <a:cxnLst/>
            <a:rect l="l" t="t" r="r" b="b"/>
            <a:pathLst>
              <a:path w="250825" h="573405">
                <a:moveTo>
                  <a:pt x="250799" y="447827"/>
                </a:moveTo>
                <a:lnTo>
                  <a:pt x="197053" y="447827"/>
                </a:lnTo>
                <a:lnTo>
                  <a:pt x="197053" y="0"/>
                </a:lnTo>
                <a:lnTo>
                  <a:pt x="62699" y="0"/>
                </a:lnTo>
                <a:lnTo>
                  <a:pt x="62699" y="447827"/>
                </a:lnTo>
                <a:lnTo>
                  <a:pt x="0" y="447827"/>
                </a:lnTo>
                <a:lnTo>
                  <a:pt x="125399" y="573227"/>
                </a:lnTo>
                <a:lnTo>
                  <a:pt x="250799" y="44782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10" name="object 10"/>
          <p:cNvGrpSpPr/>
          <p:nvPr/>
        </p:nvGrpSpPr>
        <p:grpSpPr>
          <a:xfrm>
            <a:off x="3564591" y="3680642"/>
            <a:ext cx="361390" cy="363491"/>
            <a:chOff x="5003800" y="4594626"/>
            <a:chExt cx="546100" cy="549275"/>
          </a:xfrm>
        </p:grpSpPr>
        <p:sp>
          <p:nvSpPr>
            <p:cNvPr id="11" name="object 11"/>
            <p:cNvSpPr/>
            <p:nvPr/>
          </p:nvSpPr>
          <p:spPr>
            <a:xfrm>
              <a:off x="5003800" y="45973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12529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8971"/>
                  </a:lnTo>
                  <a:lnTo>
                    <a:pt x="244839" y="498971"/>
                  </a:lnTo>
                  <a:lnTo>
                    <a:pt x="222781" y="497905"/>
                  </a:lnTo>
                  <a:lnTo>
                    <a:pt x="179935" y="489382"/>
                  </a:lnTo>
                  <a:lnTo>
                    <a:pt x="139177" y="472500"/>
                  </a:lnTo>
                  <a:lnTo>
                    <a:pt x="102855" y="448230"/>
                  </a:lnTo>
                  <a:lnTo>
                    <a:pt x="71660" y="417035"/>
                  </a:lnTo>
                  <a:lnTo>
                    <a:pt x="47391" y="380713"/>
                  </a:lnTo>
                  <a:lnTo>
                    <a:pt x="30508" y="339955"/>
                  </a:lnTo>
                  <a:lnTo>
                    <a:pt x="21986" y="297111"/>
                  </a:lnTo>
                  <a:lnTo>
                    <a:pt x="20921" y="275052"/>
                  </a:lnTo>
                  <a:lnTo>
                    <a:pt x="20921" y="221338"/>
                  </a:lnTo>
                  <a:lnTo>
                    <a:pt x="25182" y="177645"/>
                  </a:lnTo>
                  <a:lnTo>
                    <a:pt x="37965" y="135647"/>
                  </a:lnTo>
                  <a:lnTo>
                    <a:pt x="58622" y="96912"/>
                  </a:lnTo>
                  <a:lnTo>
                    <a:pt x="86504" y="63004"/>
                  </a:lnTo>
                  <a:lnTo>
                    <a:pt x="120413" y="35122"/>
                  </a:lnTo>
                  <a:lnTo>
                    <a:pt x="159148" y="14465"/>
                  </a:lnTo>
                  <a:lnTo>
                    <a:pt x="201146" y="1681"/>
                  </a:lnTo>
                  <a:lnTo>
                    <a:pt x="212529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30888" y="0"/>
                  </a:lnTo>
                  <a:lnTo>
                    <a:pt x="342271" y="1681"/>
                  </a:lnTo>
                  <a:lnTo>
                    <a:pt x="363482" y="7007"/>
                  </a:lnTo>
                  <a:lnTo>
                    <a:pt x="404240" y="23890"/>
                  </a:lnTo>
                  <a:lnTo>
                    <a:pt x="440563" y="48160"/>
                  </a:lnTo>
                  <a:lnTo>
                    <a:pt x="471758" y="79355"/>
                  </a:lnTo>
                  <a:lnTo>
                    <a:pt x="496027" y="115677"/>
                  </a:lnTo>
                  <a:lnTo>
                    <a:pt x="512909" y="156434"/>
                  </a:lnTo>
                  <a:lnTo>
                    <a:pt x="521432" y="199279"/>
                  </a:lnTo>
                  <a:lnTo>
                    <a:pt x="522498" y="221338"/>
                  </a:lnTo>
                  <a:lnTo>
                    <a:pt x="522498" y="275052"/>
                  </a:lnTo>
                  <a:lnTo>
                    <a:pt x="518236" y="318745"/>
                  </a:lnTo>
                  <a:lnTo>
                    <a:pt x="505452" y="360742"/>
                  </a:lnTo>
                  <a:lnTo>
                    <a:pt x="484795" y="399478"/>
                  </a:lnTo>
                  <a:lnTo>
                    <a:pt x="456914" y="433386"/>
                  </a:lnTo>
                  <a:lnTo>
                    <a:pt x="423005" y="461268"/>
                  </a:lnTo>
                  <a:lnTo>
                    <a:pt x="384268" y="481925"/>
                  </a:lnTo>
                  <a:lnTo>
                    <a:pt x="342271" y="494709"/>
                  </a:lnTo>
                  <a:lnTo>
                    <a:pt x="298579" y="498971"/>
                  </a:lnTo>
                  <a:lnTo>
                    <a:pt x="546100" y="498971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8157" y="4608215"/>
              <a:ext cx="474705" cy="4747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38156" y="4608279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95523" y="3743527"/>
            <a:ext cx="107997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A</a:t>
            </a:r>
            <a:endParaRPr sz="1059"/>
          </a:p>
        </p:txBody>
      </p:sp>
      <p:grpSp>
        <p:nvGrpSpPr>
          <p:cNvPr id="15" name="object 15"/>
          <p:cNvGrpSpPr/>
          <p:nvPr/>
        </p:nvGrpSpPr>
        <p:grpSpPr>
          <a:xfrm>
            <a:off x="3564591" y="3085764"/>
            <a:ext cx="361390" cy="369794"/>
            <a:chOff x="5003800" y="3695700"/>
            <a:chExt cx="546100" cy="558800"/>
          </a:xfrm>
        </p:grpSpPr>
        <p:sp>
          <p:nvSpPr>
            <p:cNvPr id="16" name="object 16"/>
            <p:cNvSpPr/>
            <p:nvPr/>
          </p:nvSpPr>
          <p:spPr>
            <a:xfrm>
              <a:off x="5003800" y="36957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5023"/>
                  </a:lnTo>
                  <a:lnTo>
                    <a:pt x="244839" y="505023"/>
                  </a:lnTo>
                  <a:lnTo>
                    <a:pt x="222781" y="503957"/>
                  </a:lnTo>
                  <a:lnTo>
                    <a:pt x="179935" y="495435"/>
                  </a:lnTo>
                  <a:lnTo>
                    <a:pt x="139177" y="478552"/>
                  </a:lnTo>
                  <a:lnTo>
                    <a:pt x="102855" y="454282"/>
                  </a:lnTo>
                  <a:lnTo>
                    <a:pt x="71660" y="423087"/>
                  </a:lnTo>
                  <a:lnTo>
                    <a:pt x="47391" y="386765"/>
                  </a:lnTo>
                  <a:lnTo>
                    <a:pt x="30508" y="346008"/>
                  </a:lnTo>
                  <a:lnTo>
                    <a:pt x="21986" y="303163"/>
                  </a:lnTo>
                  <a:lnTo>
                    <a:pt x="20921" y="281105"/>
                  </a:lnTo>
                  <a:lnTo>
                    <a:pt x="20921" y="227390"/>
                  </a:lnTo>
                  <a:lnTo>
                    <a:pt x="25182" y="183697"/>
                  </a:lnTo>
                  <a:lnTo>
                    <a:pt x="37965" y="141700"/>
                  </a:lnTo>
                  <a:lnTo>
                    <a:pt x="58622" y="102964"/>
                  </a:lnTo>
                  <a:lnTo>
                    <a:pt x="86504" y="69056"/>
                  </a:lnTo>
                  <a:lnTo>
                    <a:pt x="120413" y="41174"/>
                  </a:lnTo>
                  <a:lnTo>
                    <a:pt x="159148" y="20516"/>
                  </a:lnTo>
                  <a:lnTo>
                    <a:pt x="201146" y="7733"/>
                  </a:lnTo>
                  <a:lnTo>
                    <a:pt x="244839" y="3472"/>
                  </a:lnTo>
                  <a:lnTo>
                    <a:pt x="546100" y="3472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3472"/>
                  </a:moveTo>
                  <a:lnTo>
                    <a:pt x="298579" y="3472"/>
                  </a:lnTo>
                  <a:lnTo>
                    <a:pt x="320637" y="4537"/>
                  </a:lnTo>
                  <a:lnTo>
                    <a:pt x="342271" y="7733"/>
                  </a:lnTo>
                  <a:lnTo>
                    <a:pt x="384268" y="20516"/>
                  </a:lnTo>
                  <a:lnTo>
                    <a:pt x="423005" y="41174"/>
                  </a:lnTo>
                  <a:lnTo>
                    <a:pt x="456914" y="69056"/>
                  </a:lnTo>
                  <a:lnTo>
                    <a:pt x="484795" y="102964"/>
                  </a:lnTo>
                  <a:lnTo>
                    <a:pt x="505452" y="141700"/>
                  </a:lnTo>
                  <a:lnTo>
                    <a:pt x="518236" y="183697"/>
                  </a:lnTo>
                  <a:lnTo>
                    <a:pt x="522498" y="227390"/>
                  </a:lnTo>
                  <a:lnTo>
                    <a:pt x="522498" y="281105"/>
                  </a:lnTo>
                  <a:lnTo>
                    <a:pt x="518236" y="324797"/>
                  </a:lnTo>
                  <a:lnTo>
                    <a:pt x="505452" y="366795"/>
                  </a:lnTo>
                  <a:lnTo>
                    <a:pt x="484795" y="405530"/>
                  </a:lnTo>
                  <a:lnTo>
                    <a:pt x="456914" y="439439"/>
                  </a:lnTo>
                  <a:lnTo>
                    <a:pt x="423005" y="467320"/>
                  </a:lnTo>
                  <a:lnTo>
                    <a:pt x="384268" y="487978"/>
                  </a:lnTo>
                  <a:lnTo>
                    <a:pt x="342271" y="500761"/>
                  </a:lnTo>
                  <a:lnTo>
                    <a:pt x="298579" y="505023"/>
                  </a:lnTo>
                  <a:lnTo>
                    <a:pt x="546100" y="505023"/>
                  </a:lnTo>
                  <a:lnTo>
                    <a:pt x="546100" y="3472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8157" y="3712566"/>
              <a:ext cx="474705" cy="47476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38156" y="3712607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695523" y="3150803"/>
            <a:ext cx="107997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7" dirty="0">
                <a:solidFill>
                  <a:srgbClr val="004799"/>
                </a:solidFill>
              </a:rPr>
              <a:t>B</a:t>
            </a:r>
            <a:endParaRPr sz="1059"/>
          </a:p>
        </p:txBody>
      </p:sp>
      <p:grpSp>
        <p:nvGrpSpPr>
          <p:cNvPr id="20" name="object 20"/>
          <p:cNvGrpSpPr/>
          <p:nvPr/>
        </p:nvGrpSpPr>
        <p:grpSpPr>
          <a:xfrm>
            <a:off x="3564591" y="2495193"/>
            <a:ext cx="361390" cy="363911"/>
            <a:chOff x="5003800" y="2803282"/>
            <a:chExt cx="546100" cy="549910"/>
          </a:xfrm>
        </p:grpSpPr>
        <p:sp>
          <p:nvSpPr>
            <p:cNvPr id="21" name="object 21"/>
            <p:cNvSpPr/>
            <p:nvPr/>
          </p:nvSpPr>
          <p:spPr>
            <a:xfrm>
              <a:off x="5003800" y="2806699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07826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8375"/>
                  </a:lnTo>
                  <a:lnTo>
                    <a:pt x="244839" y="498375"/>
                  </a:lnTo>
                  <a:lnTo>
                    <a:pt x="222781" y="497310"/>
                  </a:lnTo>
                  <a:lnTo>
                    <a:pt x="179935" y="488787"/>
                  </a:lnTo>
                  <a:lnTo>
                    <a:pt x="139177" y="471904"/>
                  </a:lnTo>
                  <a:lnTo>
                    <a:pt x="102855" y="447635"/>
                  </a:lnTo>
                  <a:lnTo>
                    <a:pt x="71660" y="416440"/>
                  </a:lnTo>
                  <a:lnTo>
                    <a:pt x="47391" y="380118"/>
                  </a:lnTo>
                  <a:lnTo>
                    <a:pt x="30508" y="339359"/>
                  </a:lnTo>
                  <a:lnTo>
                    <a:pt x="21986" y="296515"/>
                  </a:lnTo>
                  <a:lnTo>
                    <a:pt x="20921" y="274457"/>
                  </a:lnTo>
                  <a:lnTo>
                    <a:pt x="20921" y="220643"/>
                  </a:lnTo>
                  <a:lnTo>
                    <a:pt x="25182" y="176951"/>
                  </a:lnTo>
                  <a:lnTo>
                    <a:pt x="37965" y="134954"/>
                  </a:lnTo>
                  <a:lnTo>
                    <a:pt x="58622" y="96217"/>
                  </a:lnTo>
                  <a:lnTo>
                    <a:pt x="86504" y="62310"/>
                  </a:lnTo>
                  <a:lnTo>
                    <a:pt x="120413" y="34427"/>
                  </a:lnTo>
                  <a:lnTo>
                    <a:pt x="159148" y="13770"/>
                  </a:lnTo>
                  <a:lnTo>
                    <a:pt x="201146" y="986"/>
                  </a:lnTo>
                  <a:lnTo>
                    <a:pt x="207826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35591" y="0"/>
                  </a:lnTo>
                  <a:lnTo>
                    <a:pt x="342271" y="986"/>
                  </a:lnTo>
                  <a:lnTo>
                    <a:pt x="363482" y="6313"/>
                  </a:lnTo>
                  <a:lnTo>
                    <a:pt x="404240" y="23195"/>
                  </a:lnTo>
                  <a:lnTo>
                    <a:pt x="440563" y="47465"/>
                  </a:lnTo>
                  <a:lnTo>
                    <a:pt x="471757" y="78660"/>
                  </a:lnTo>
                  <a:lnTo>
                    <a:pt x="496027" y="114982"/>
                  </a:lnTo>
                  <a:lnTo>
                    <a:pt x="512909" y="155740"/>
                  </a:lnTo>
                  <a:lnTo>
                    <a:pt x="521432" y="198585"/>
                  </a:lnTo>
                  <a:lnTo>
                    <a:pt x="522498" y="220643"/>
                  </a:lnTo>
                  <a:lnTo>
                    <a:pt x="522498" y="274457"/>
                  </a:lnTo>
                  <a:lnTo>
                    <a:pt x="518236" y="318149"/>
                  </a:lnTo>
                  <a:lnTo>
                    <a:pt x="505452" y="360146"/>
                  </a:lnTo>
                  <a:lnTo>
                    <a:pt x="484795" y="398882"/>
                  </a:lnTo>
                  <a:lnTo>
                    <a:pt x="456914" y="432791"/>
                  </a:lnTo>
                  <a:lnTo>
                    <a:pt x="423005" y="460673"/>
                  </a:lnTo>
                  <a:lnTo>
                    <a:pt x="384268" y="481329"/>
                  </a:lnTo>
                  <a:lnTo>
                    <a:pt x="342271" y="494114"/>
                  </a:lnTo>
                  <a:lnTo>
                    <a:pt x="298579" y="498375"/>
                  </a:lnTo>
                  <a:lnTo>
                    <a:pt x="546100" y="498375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8157" y="2816919"/>
              <a:ext cx="474705" cy="47466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38156" y="2816934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91818" y="2558079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C</a:t>
            </a:r>
            <a:endParaRPr sz="1059"/>
          </a:p>
        </p:txBody>
      </p:sp>
      <p:grpSp>
        <p:nvGrpSpPr>
          <p:cNvPr id="25" name="object 25"/>
          <p:cNvGrpSpPr/>
          <p:nvPr/>
        </p:nvGrpSpPr>
        <p:grpSpPr>
          <a:xfrm>
            <a:off x="4430245" y="1900742"/>
            <a:ext cx="361390" cy="369794"/>
            <a:chOff x="6311900" y="1905000"/>
            <a:chExt cx="546100" cy="558800"/>
          </a:xfrm>
        </p:grpSpPr>
        <p:sp>
          <p:nvSpPr>
            <p:cNvPr id="26" name="object 26"/>
            <p:cNvSpPr/>
            <p:nvPr/>
          </p:nvSpPr>
          <p:spPr>
            <a:xfrm>
              <a:off x="6311900" y="19050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4328"/>
                  </a:lnTo>
                  <a:lnTo>
                    <a:pt x="244420" y="504328"/>
                  </a:lnTo>
                  <a:lnTo>
                    <a:pt x="222361" y="503263"/>
                  </a:lnTo>
                  <a:lnTo>
                    <a:pt x="179517" y="494741"/>
                  </a:lnTo>
                  <a:lnTo>
                    <a:pt x="138759" y="477858"/>
                  </a:lnTo>
                  <a:lnTo>
                    <a:pt x="102437" y="453588"/>
                  </a:lnTo>
                  <a:lnTo>
                    <a:pt x="71242" y="422393"/>
                  </a:lnTo>
                  <a:lnTo>
                    <a:pt x="46972" y="386071"/>
                  </a:lnTo>
                  <a:lnTo>
                    <a:pt x="30090" y="345313"/>
                  </a:lnTo>
                  <a:lnTo>
                    <a:pt x="21568" y="302468"/>
                  </a:lnTo>
                  <a:lnTo>
                    <a:pt x="20502" y="280410"/>
                  </a:lnTo>
                  <a:lnTo>
                    <a:pt x="20502" y="226696"/>
                  </a:lnTo>
                  <a:lnTo>
                    <a:pt x="24763" y="183003"/>
                  </a:lnTo>
                  <a:lnTo>
                    <a:pt x="37547" y="141005"/>
                  </a:lnTo>
                  <a:lnTo>
                    <a:pt x="58204" y="102270"/>
                  </a:lnTo>
                  <a:lnTo>
                    <a:pt x="86086" y="68361"/>
                  </a:lnTo>
                  <a:lnTo>
                    <a:pt x="119994" y="40480"/>
                  </a:lnTo>
                  <a:lnTo>
                    <a:pt x="158729" y="19823"/>
                  </a:lnTo>
                  <a:lnTo>
                    <a:pt x="200727" y="7039"/>
                  </a:lnTo>
                  <a:lnTo>
                    <a:pt x="244420" y="2778"/>
                  </a:lnTo>
                  <a:lnTo>
                    <a:pt x="546100" y="2778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2778"/>
                  </a:moveTo>
                  <a:lnTo>
                    <a:pt x="298161" y="2778"/>
                  </a:lnTo>
                  <a:lnTo>
                    <a:pt x="320219" y="3843"/>
                  </a:lnTo>
                  <a:lnTo>
                    <a:pt x="341853" y="7039"/>
                  </a:lnTo>
                  <a:lnTo>
                    <a:pt x="383849" y="19823"/>
                  </a:lnTo>
                  <a:lnTo>
                    <a:pt x="422586" y="40480"/>
                  </a:lnTo>
                  <a:lnTo>
                    <a:pt x="456495" y="68361"/>
                  </a:lnTo>
                  <a:lnTo>
                    <a:pt x="484377" y="102270"/>
                  </a:lnTo>
                  <a:lnTo>
                    <a:pt x="505033" y="141005"/>
                  </a:lnTo>
                  <a:lnTo>
                    <a:pt x="517817" y="183003"/>
                  </a:lnTo>
                  <a:lnTo>
                    <a:pt x="522079" y="226696"/>
                  </a:lnTo>
                  <a:lnTo>
                    <a:pt x="522079" y="280410"/>
                  </a:lnTo>
                  <a:lnTo>
                    <a:pt x="517817" y="324102"/>
                  </a:lnTo>
                  <a:lnTo>
                    <a:pt x="505033" y="366100"/>
                  </a:lnTo>
                  <a:lnTo>
                    <a:pt x="484377" y="404835"/>
                  </a:lnTo>
                  <a:lnTo>
                    <a:pt x="456495" y="438744"/>
                  </a:lnTo>
                  <a:lnTo>
                    <a:pt x="422586" y="466626"/>
                  </a:lnTo>
                  <a:lnTo>
                    <a:pt x="383849" y="487283"/>
                  </a:lnTo>
                  <a:lnTo>
                    <a:pt x="341853" y="500067"/>
                  </a:lnTo>
                  <a:lnTo>
                    <a:pt x="298161" y="504328"/>
                  </a:lnTo>
                  <a:lnTo>
                    <a:pt x="546100" y="504328"/>
                  </a:lnTo>
                  <a:lnTo>
                    <a:pt x="546100" y="2778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5838" y="1921271"/>
              <a:ext cx="474706" cy="47466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5838" y="1921262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8" y="47862"/>
                  </a:lnTo>
                  <a:lnTo>
                    <a:pt x="111161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2" y="35602"/>
                  </a:lnTo>
                  <a:lnTo>
                    <a:pt x="413056" y="61801"/>
                  </a:lnTo>
                  <a:lnTo>
                    <a:pt x="439265" y="93485"/>
                  </a:lnTo>
                  <a:lnTo>
                    <a:pt x="458683" y="129872"/>
                  </a:lnTo>
                  <a:lnTo>
                    <a:pt x="470699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699" y="305200"/>
                  </a:lnTo>
                  <a:lnTo>
                    <a:pt x="458683" y="344833"/>
                  </a:lnTo>
                  <a:lnTo>
                    <a:pt x="439265" y="381220"/>
                  </a:lnTo>
                  <a:lnTo>
                    <a:pt x="413056" y="412904"/>
                  </a:lnTo>
                  <a:lnTo>
                    <a:pt x="381182" y="439103"/>
                  </a:lnTo>
                  <a:lnTo>
                    <a:pt x="344770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2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0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55436" y="1965354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D</a:t>
            </a:r>
            <a:endParaRPr sz="1059"/>
          </a:p>
        </p:txBody>
      </p:sp>
      <p:grpSp>
        <p:nvGrpSpPr>
          <p:cNvPr id="30" name="object 30"/>
          <p:cNvGrpSpPr/>
          <p:nvPr/>
        </p:nvGrpSpPr>
        <p:grpSpPr>
          <a:xfrm>
            <a:off x="4430245" y="1309745"/>
            <a:ext cx="361390" cy="364331"/>
            <a:chOff x="6311900" y="1011937"/>
            <a:chExt cx="546100" cy="550545"/>
          </a:xfrm>
        </p:grpSpPr>
        <p:sp>
          <p:nvSpPr>
            <p:cNvPr id="31" name="object 31"/>
            <p:cNvSpPr/>
            <p:nvPr/>
          </p:nvSpPr>
          <p:spPr>
            <a:xfrm>
              <a:off x="6311900" y="1016000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03378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7681"/>
                  </a:lnTo>
                  <a:lnTo>
                    <a:pt x="244420" y="497681"/>
                  </a:lnTo>
                  <a:lnTo>
                    <a:pt x="222361" y="496615"/>
                  </a:lnTo>
                  <a:lnTo>
                    <a:pt x="179517" y="488093"/>
                  </a:lnTo>
                  <a:lnTo>
                    <a:pt x="138759" y="471210"/>
                  </a:lnTo>
                  <a:lnTo>
                    <a:pt x="102437" y="446940"/>
                  </a:lnTo>
                  <a:lnTo>
                    <a:pt x="71242" y="415746"/>
                  </a:lnTo>
                  <a:lnTo>
                    <a:pt x="46972" y="379423"/>
                  </a:lnTo>
                  <a:lnTo>
                    <a:pt x="30090" y="338666"/>
                  </a:lnTo>
                  <a:lnTo>
                    <a:pt x="21568" y="295821"/>
                  </a:lnTo>
                  <a:lnTo>
                    <a:pt x="20502" y="273763"/>
                  </a:lnTo>
                  <a:lnTo>
                    <a:pt x="20502" y="220049"/>
                  </a:lnTo>
                  <a:lnTo>
                    <a:pt x="24763" y="176356"/>
                  </a:lnTo>
                  <a:lnTo>
                    <a:pt x="37547" y="134358"/>
                  </a:lnTo>
                  <a:lnTo>
                    <a:pt x="58204" y="95622"/>
                  </a:lnTo>
                  <a:lnTo>
                    <a:pt x="86086" y="61714"/>
                  </a:lnTo>
                  <a:lnTo>
                    <a:pt x="119994" y="33831"/>
                  </a:lnTo>
                  <a:lnTo>
                    <a:pt x="158729" y="13174"/>
                  </a:lnTo>
                  <a:lnTo>
                    <a:pt x="200727" y="391"/>
                  </a:lnTo>
                  <a:lnTo>
                    <a:pt x="203378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39202" y="0"/>
                  </a:lnTo>
                  <a:lnTo>
                    <a:pt x="341853" y="391"/>
                  </a:lnTo>
                  <a:lnTo>
                    <a:pt x="363063" y="5718"/>
                  </a:lnTo>
                  <a:lnTo>
                    <a:pt x="403821" y="22600"/>
                  </a:lnTo>
                  <a:lnTo>
                    <a:pt x="440144" y="46869"/>
                  </a:lnTo>
                  <a:lnTo>
                    <a:pt x="471339" y="78065"/>
                  </a:lnTo>
                  <a:lnTo>
                    <a:pt x="495608" y="114387"/>
                  </a:lnTo>
                  <a:lnTo>
                    <a:pt x="512490" y="155145"/>
                  </a:lnTo>
                  <a:lnTo>
                    <a:pt x="521013" y="197990"/>
                  </a:lnTo>
                  <a:lnTo>
                    <a:pt x="522079" y="220049"/>
                  </a:lnTo>
                  <a:lnTo>
                    <a:pt x="522079" y="273763"/>
                  </a:lnTo>
                  <a:lnTo>
                    <a:pt x="517817" y="317455"/>
                  </a:lnTo>
                  <a:lnTo>
                    <a:pt x="505033" y="359453"/>
                  </a:lnTo>
                  <a:lnTo>
                    <a:pt x="484377" y="398188"/>
                  </a:lnTo>
                  <a:lnTo>
                    <a:pt x="456495" y="432097"/>
                  </a:lnTo>
                  <a:lnTo>
                    <a:pt x="422586" y="459978"/>
                  </a:lnTo>
                  <a:lnTo>
                    <a:pt x="383849" y="480636"/>
                  </a:lnTo>
                  <a:lnTo>
                    <a:pt x="341853" y="493419"/>
                  </a:lnTo>
                  <a:lnTo>
                    <a:pt x="298161" y="497681"/>
                  </a:lnTo>
                  <a:lnTo>
                    <a:pt x="546100" y="497681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5838" y="1025525"/>
              <a:ext cx="474706" cy="47476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45838" y="102559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8" y="47862"/>
                  </a:lnTo>
                  <a:lnTo>
                    <a:pt x="111161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2" y="35602"/>
                  </a:lnTo>
                  <a:lnTo>
                    <a:pt x="413056" y="61801"/>
                  </a:lnTo>
                  <a:lnTo>
                    <a:pt x="439265" y="93485"/>
                  </a:lnTo>
                  <a:lnTo>
                    <a:pt x="458683" y="129872"/>
                  </a:lnTo>
                  <a:lnTo>
                    <a:pt x="470699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699" y="305200"/>
                  </a:lnTo>
                  <a:lnTo>
                    <a:pt x="458683" y="344833"/>
                  </a:lnTo>
                  <a:lnTo>
                    <a:pt x="439265" y="381220"/>
                  </a:lnTo>
                  <a:lnTo>
                    <a:pt x="413056" y="412904"/>
                  </a:lnTo>
                  <a:lnTo>
                    <a:pt x="381182" y="439103"/>
                  </a:lnTo>
                  <a:lnTo>
                    <a:pt x="344770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2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0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62938" y="1372630"/>
            <a:ext cx="100433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-53" dirty="0">
                <a:solidFill>
                  <a:srgbClr val="004799"/>
                </a:solidFill>
              </a:rPr>
              <a:t>E</a:t>
            </a:r>
            <a:endParaRPr sz="1059"/>
          </a:p>
        </p:txBody>
      </p:sp>
      <p:grpSp>
        <p:nvGrpSpPr>
          <p:cNvPr id="35" name="object 35"/>
          <p:cNvGrpSpPr/>
          <p:nvPr/>
        </p:nvGrpSpPr>
        <p:grpSpPr>
          <a:xfrm>
            <a:off x="3564591" y="1900742"/>
            <a:ext cx="361390" cy="369794"/>
            <a:chOff x="5003800" y="1905000"/>
            <a:chExt cx="546100" cy="558800"/>
          </a:xfrm>
        </p:grpSpPr>
        <p:sp>
          <p:nvSpPr>
            <p:cNvPr id="36" name="object 36"/>
            <p:cNvSpPr/>
            <p:nvPr/>
          </p:nvSpPr>
          <p:spPr>
            <a:xfrm>
              <a:off x="5003800" y="19050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4328"/>
                  </a:lnTo>
                  <a:lnTo>
                    <a:pt x="244839" y="504328"/>
                  </a:lnTo>
                  <a:lnTo>
                    <a:pt x="222781" y="503263"/>
                  </a:lnTo>
                  <a:lnTo>
                    <a:pt x="179935" y="494741"/>
                  </a:lnTo>
                  <a:lnTo>
                    <a:pt x="139177" y="477858"/>
                  </a:lnTo>
                  <a:lnTo>
                    <a:pt x="102855" y="453588"/>
                  </a:lnTo>
                  <a:lnTo>
                    <a:pt x="71660" y="422393"/>
                  </a:lnTo>
                  <a:lnTo>
                    <a:pt x="47391" y="386071"/>
                  </a:lnTo>
                  <a:lnTo>
                    <a:pt x="30508" y="345313"/>
                  </a:lnTo>
                  <a:lnTo>
                    <a:pt x="21986" y="302468"/>
                  </a:lnTo>
                  <a:lnTo>
                    <a:pt x="20921" y="280410"/>
                  </a:lnTo>
                  <a:lnTo>
                    <a:pt x="20921" y="226696"/>
                  </a:lnTo>
                  <a:lnTo>
                    <a:pt x="25182" y="183003"/>
                  </a:lnTo>
                  <a:lnTo>
                    <a:pt x="37965" y="141005"/>
                  </a:lnTo>
                  <a:lnTo>
                    <a:pt x="58622" y="102270"/>
                  </a:lnTo>
                  <a:lnTo>
                    <a:pt x="86504" y="68361"/>
                  </a:lnTo>
                  <a:lnTo>
                    <a:pt x="120413" y="40480"/>
                  </a:lnTo>
                  <a:lnTo>
                    <a:pt x="159148" y="19823"/>
                  </a:lnTo>
                  <a:lnTo>
                    <a:pt x="201146" y="7039"/>
                  </a:lnTo>
                  <a:lnTo>
                    <a:pt x="244839" y="2778"/>
                  </a:lnTo>
                  <a:lnTo>
                    <a:pt x="546100" y="2778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2778"/>
                  </a:moveTo>
                  <a:lnTo>
                    <a:pt x="298579" y="2778"/>
                  </a:lnTo>
                  <a:lnTo>
                    <a:pt x="320637" y="3843"/>
                  </a:lnTo>
                  <a:lnTo>
                    <a:pt x="342271" y="7039"/>
                  </a:lnTo>
                  <a:lnTo>
                    <a:pt x="384268" y="19823"/>
                  </a:lnTo>
                  <a:lnTo>
                    <a:pt x="423005" y="40480"/>
                  </a:lnTo>
                  <a:lnTo>
                    <a:pt x="456914" y="68361"/>
                  </a:lnTo>
                  <a:lnTo>
                    <a:pt x="484795" y="102270"/>
                  </a:lnTo>
                  <a:lnTo>
                    <a:pt x="505452" y="141005"/>
                  </a:lnTo>
                  <a:lnTo>
                    <a:pt x="518236" y="183003"/>
                  </a:lnTo>
                  <a:lnTo>
                    <a:pt x="522498" y="226696"/>
                  </a:lnTo>
                  <a:lnTo>
                    <a:pt x="522498" y="280410"/>
                  </a:lnTo>
                  <a:lnTo>
                    <a:pt x="518236" y="324102"/>
                  </a:lnTo>
                  <a:lnTo>
                    <a:pt x="505452" y="366100"/>
                  </a:lnTo>
                  <a:lnTo>
                    <a:pt x="484795" y="404835"/>
                  </a:lnTo>
                  <a:lnTo>
                    <a:pt x="456914" y="438744"/>
                  </a:lnTo>
                  <a:lnTo>
                    <a:pt x="423005" y="466626"/>
                  </a:lnTo>
                  <a:lnTo>
                    <a:pt x="384268" y="487283"/>
                  </a:lnTo>
                  <a:lnTo>
                    <a:pt x="342271" y="500067"/>
                  </a:lnTo>
                  <a:lnTo>
                    <a:pt x="298579" y="504328"/>
                  </a:lnTo>
                  <a:lnTo>
                    <a:pt x="546100" y="504328"/>
                  </a:lnTo>
                  <a:lnTo>
                    <a:pt x="546100" y="2778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157" y="1921271"/>
              <a:ext cx="474705" cy="47466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38156" y="1921262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03117" y="1965354"/>
            <a:ext cx="92869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-53" dirty="0">
                <a:solidFill>
                  <a:srgbClr val="004799"/>
                </a:solidFill>
              </a:rPr>
              <a:t>F</a:t>
            </a:r>
            <a:endParaRPr sz="1059"/>
          </a:p>
        </p:txBody>
      </p:sp>
      <p:grpSp>
        <p:nvGrpSpPr>
          <p:cNvPr id="40" name="object 40"/>
          <p:cNvGrpSpPr/>
          <p:nvPr/>
        </p:nvGrpSpPr>
        <p:grpSpPr>
          <a:xfrm>
            <a:off x="3564591" y="1309745"/>
            <a:ext cx="361390" cy="364331"/>
            <a:chOff x="5003800" y="1011937"/>
            <a:chExt cx="546100" cy="550545"/>
          </a:xfrm>
        </p:grpSpPr>
        <p:sp>
          <p:nvSpPr>
            <p:cNvPr id="41" name="object 41"/>
            <p:cNvSpPr/>
            <p:nvPr/>
          </p:nvSpPr>
          <p:spPr>
            <a:xfrm>
              <a:off x="5003800" y="1016000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203797" y="0"/>
                  </a:moveTo>
                  <a:lnTo>
                    <a:pt x="0" y="0"/>
                  </a:lnTo>
                  <a:lnTo>
                    <a:pt x="0" y="546100"/>
                  </a:lnTo>
                  <a:lnTo>
                    <a:pt x="546100" y="546100"/>
                  </a:lnTo>
                  <a:lnTo>
                    <a:pt x="546100" y="497681"/>
                  </a:lnTo>
                  <a:lnTo>
                    <a:pt x="244839" y="497681"/>
                  </a:lnTo>
                  <a:lnTo>
                    <a:pt x="222781" y="496615"/>
                  </a:lnTo>
                  <a:lnTo>
                    <a:pt x="179935" y="488093"/>
                  </a:lnTo>
                  <a:lnTo>
                    <a:pt x="139177" y="471210"/>
                  </a:lnTo>
                  <a:lnTo>
                    <a:pt x="102855" y="446940"/>
                  </a:lnTo>
                  <a:lnTo>
                    <a:pt x="71660" y="415746"/>
                  </a:lnTo>
                  <a:lnTo>
                    <a:pt x="47391" y="379423"/>
                  </a:lnTo>
                  <a:lnTo>
                    <a:pt x="30508" y="338666"/>
                  </a:lnTo>
                  <a:lnTo>
                    <a:pt x="21986" y="295821"/>
                  </a:lnTo>
                  <a:lnTo>
                    <a:pt x="20921" y="273763"/>
                  </a:lnTo>
                  <a:lnTo>
                    <a:pt x="20921" y="220049"/>
                  </a:lnTo>
                  <a:lnTo>
                    <a:pt x="25182" y="176356"/>
                  </a:lnTo>
                  <a:lnTo>
                    <a:pt x="37965" y="134358"/>
                  </a:lnTo>
                  <a:lnTo>
                    <a:pt x="58622" y="95622"/>
                  </a:lnTo>
                  <a:lnTo>
                    <a:pt x="86504" y="61714"/>
                  </a:lnTo>
                  <a:lnTo>
                    <a:pt x="120413" y="33831"/>
                  </a:lnTo>
                  <a:lnTo>
                    <a:pt x="159148" y="13174"/>
                  </a:lnTo>
                  <a:lnTo>
                    <a:pt x="201146" y="391"/>
                  </a:lnTo>
                  <a:lnTo>
                    <a:pt x="203797" y="0"/>
                  </a:lnTo>
                  <a:close/>
                </a:path>
                <a:path w="546100" h="546100">
                  <a:moveTo>
                    <a:pt x="546100" y="0"/>
                  </a:moveTo>
                  <a:lnTo>
                    <a:pt x="339620" y="0"/>
                  </a:lnTo>
                  <a:lnTo>
                    <a:pt x="342271" y="391"/>
                  </a:lnTo>
                  <a:lnTo>
                    <a:pt x="363482" y="5718"/>
                  </a:lnTo>
                  <a:lnTo>
                    <a:pt x="404240" y="22600"/>
                  </a:lnTo>
                  <a:lnTo>
                    <a:pt x="440563" y="46869"/>
                  </a:lnTo>
                  <a:lnTo>
                    <a:pt x="471757" y="78065"/>
                  </a:lnTo>
                  <a:lnTo>
                    <a:pt x="496027" y="114387"/>
                  </a:lnTo>
                  <a:lnTo>
                    <a:pt x="512909" y="155145"/>
                  </a:lnTo>
                  <a:lnTo>
                    <a:pt x="521432" y="197990"/>
                  </a:lnTo>
                  <a:lnTo>
                    <a:pt x="522498" y="220049"/>
                  </a:lnTo>
                  <a:lnTo>
                    <a:pt x="522498" y="273763"/>
                  </a:lnTo>
                  <a:lnTo>
                    <a:pt x="518236" y="317455"/>
                  </a:lnTo>
                  <a:lnTo>
                    <a:pt x="505452" y="359453"/>
                  </a:lnTo>
                  <a:lnTo>
                    <a:pt x="484795" y="398188"/>
                  </a:lnTo>
                  <a:lnTo>
                    <a:pt x="456914" y="432097"/>
                  </a:lnTo>
                  <a:lnTo>
                    <a:pt x="423005" y="459978"/>
                  </a:lnTo>
                  <a:lnTo>
                    <a:pt x="384268" y="480636"/>
                  </a:lnTo>
                  <a:lnTo>
                    <a:pt x="342271" y="493419"/>
                  </a:lnTo>
                  <a:lnTo>
                    <a:pt x="298579" y="497681"/>
                  </a:lnTo>
                  <a:lnTo>
                    <a:pt x="546100" y="497681"/>
                  </a:lnTo>
                  <a:lnTo>
                    <a:pt x="546100" y="0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8157" y="1025525"/>
              <a:ext cx="474705" cy="47476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038156" y="1025590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87928" y="1372630"/>
            <a:ext cx="123125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G</a:t>
            </a:r>
            <a:endParaRPr sz="1059"/>
          </a:p>
        </p:txBody>
      </p:sp>
      <p:grpSp>
        <p:nvGrpSpPr>
          <p:cNvPr id="45" name="object 45"/>
          <p:cNvGrpSpPr/>
          <p:nvPr/>
        </p:nvGrpSpPr>
        <p:grpSpPr>
          <a:xfrm>
            <a:off x="3564591" y="715720"/>
            <a:ext cx="361390" cy="369794"/>
            <a:chOff x="5003800" y="114300"/>
            <a:chExt cx="546100" cy="558800"/>
          </a:xfrm>
        </p:grpSpPr>
        <p:sp>
          <p:nvSpPr>
            <p:cNvPr id="46" name="object 46"/>
            <p:cNvSpPr/>
            <p:nvPr/>
          </p:nvSpPr>
          <p:spPr>
            <a:xfrm>
              <a:off x="5003800" y="114300"/>
              <a:ext cx="546100" cy="558800"/>
            </a:xfrm>
            <a:custGeom>
              <a:avLst/>
              <a:gdLst/>
              <a:ahLst/>
              <a:cxnLst/>
              <a:rect l="l" t="t" r="r" b="b"/>
              <a:pathLst>
                <a:path w="546100" h="558800">
                  <a:moveTo>
                    <a:pt x="546100" y="0"/>
                  </a:moveTo>
                  <a:lnTo>
                    <a:pt x="0" y="0"/>
                  </a:lnTo>
                  <a:lnTo>
                    <a:pt x="0" y="558800"/>
                  </a:lnTo>
                  <a:lnTo>
                    <a:pt x="546100" y="558800"/>
                  </a:lnTo>
                  <a:lnTo>
                    <a:pt x="546100" y="503734"/>
                  </a:lnTo>
                  <a:lnTo>
                    <a:pt x="244839" y="503734"/>
                  </a:lnTo>
                  <a:lnTo>
                    <a:pt x="222781" y="502668"/>
                  </a:lnTo>
                  <a:lnTo>
                    <a:pt x="179935" y="494145"/>
                  </a:lnTo>
                  <a:lnTo>
                    <a:pt x="139177" y="477262"/>
                  </a:lnTo>
                  <a:lnTo>
                    <a:pt x="102855" y="452993"/>
                  </a:lnTo>
                  <a:lnTo>
                    <a:pt x="71660" y="421798"/>
                  </a:lnTo>
                  <a:lnTo>
                    <a:pt x="47391" y="385476"/>
                  </a:lnTo>
                  <a:lnTo>
                    <a:pt x="30508" y="344718"/>
                  </a:lnTo>
                  <a:lnTo>
                    <a:pt x="21986" y="301873"/>
                  </a:lnTo>
                  <a:lnTo>
                    <a:pt x="20921" y="279815"/>
                  </a:lnTo>
                  <a:lnTo>
                    <a:pt x="20921" y="226100"/>
                  </a:lnTo>
                  <a:lnTo>
                    <a:pt x="25182" y="182408"/>
                  </a:lnTo>
                  <a:lnTo>
                    <a:pt x="37965" y="140411"/>
                  </a:lnTo>
                  <a:lnTo>
                    <a:pt x="58622" y="101675"/>
                  </a:lnTo>
                  <a:lnTo>
                    <a:pt x="86504" y="67767"/>
                  </a:lnTo>
                  <a:lnTo>
                    <a:pt x="120413" y="39884"/>
                  </a:lnTo>
                  <a:lnTo>
                    <a:pt x="159148" y="19227"/>
                  </a:lnTo>
                  <a:lnTo>
                    <a:pt x="201146" y="6443"/>
                  </a:lnTo>
                  <a:lnTo>
                    <a:pt x="222781" y="3248"/>
                  </a:lnTo>
                  <a:lnTo>
                    <a:pt x="244839" y="2183"/>
                  </a:lnTo>
                  <a:lnTo>
                    <a:pt x="546100" y="2183"/>
                  </a:lnTo>
                  <a:lnTo>
                    <a:pt x="546100" y="0"/>
                  </a:lnTo>
                  <a:close/>
                </a:path>
                <a:path w="546100" h="558800">
                  <a:moveTo>
                    <a:pt x="546100" y="2183"/>
                  </a:moveTo>
                  <a:lnTo>
                    <a:pt x="298579" y="2183"/>
                  </a:lnTo>
                  <a:lnTo>
                    <a:pt x="320637" y="3248"/>
                  </a:lnTo>
                  <a:lnTo>
                    <a:pt x="363482" y="11770"/>
                  </a:lnTo>
                  <a:lnTo>
                    <a:pt x="404240" y="28653"/>
                  </a:lnTo>
                  <a:lnTo>
                    <a:pt x="440563" y="52922"/>
                  </a:lnTo>
                  <a:lnTo>
                    <a:pt x="471757" y="84117"/>
                  </a:lnTo>
                  <a:lnTo>
                    <a:pt x="496027" y="120439"/>
                  </a:lnTo>
                  <a:lnTo>
                    <a:pt x="512909" y="161198"/>
                  </a:lnTo>
                  <a:lnTo>
                    <a:pt x="521432" y="204042"/>
                  </a:lnTo>
                  <a:lnTo>
                    <a:pt x="522498" y="226100"/>
                  </a:lnTo>
                  <a:lnTo>
                    <a:pt x="522498" y="279815"/>
                  </a:lnTo>
                  <a:lnTo>
                    <a:pt x="518236" y="323508"/>
                  </a:lnTo>
                  <a:lnTo>
                    <a:pt x="505452" y="365504"/>
                  </a:lnTo>
                  <a:lnTo>
                    <a:pt x="484795" y="404241"/>
                  </a:lnTo>
                  <a:lnTo>
                    <a:pt x="456914" y="438150"/>
                  </a:lnTo>
                  <a:lnTo>
                    <a:pt x="423005" y="466031"/>
                  </a:lnTo>
                  <a:lnTo>
                    <a:pt x="384268" y="486688"/>
                  </a:lnTo>
                  <a:lnTo>
                    <a:pt x="342271" y="499472"/>
                  </a:lnTo>
                  <a:lnTo>
                    <a:pt x="298579" y="503734"/>
                  </a:lnTo>
                  <a:lnTo>
                    <a:pt x="546100" y="503734"/>
                  </a:lnTo>
                  <a:lnTo>
                    <a:pt x="546100" y="2183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8157" y="129877"/>
              <a:ext cx="474705" cy="47476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38156" y="129918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0" y="264223"/>
                  </a:moveTo>
                  <a:lnTo>
                    <a:pt x="0" y="210482"/>
                  </a:lnTo>
                  <a:lnTo>
                    <a:pt x="1000" y="189826"/>
                  </a:lnTo>
                  <a:lnTo>
                    <a:pt x="9011" y="149521"/>
                  </a:lnTo>
                  <a:lnTo>
                    <a:pt x="24881" y="111049"/>
                  </a:lnTo>
                  <a:lnTo>
                    <a:pt x="47694" y="77097"/>
                  </a:lnTo>
                  <a:lnTo>
                    <a:pt x="77017" y="47862"/>
                  </a:lnTo>
                  <a:lnTo>
                    <a:pt x="111160" y="25022"/>
                  </a:lnTo>
                  <a:lnTo>
                    <a:pt x="149473" y="9068"/>
                  </a:lnTo>
                  <a:lnTo>
                    <a:pt x="189748" y="1007"/>
                  </a:lnTo>
                  <a:lnTo>
                    <a:pt x="210482" y="0"/>
                  </a:lnTo>
                  <a:lnTo>
                    <a:pt x="264223" y="0"/>
                  </a:lnTo>
                  <a:lnTo>
                    <a:pt x="305293" y="4030"/>
                  </a:lnTo>
                  <a:lnTo>
                    <a:pt x="344771" y="16122"/>
                  </a:lnTo>
                  <a:lnTo>
                    <a:pt x="381183" y="35602"/>
                  </a:lnTo>
                  <a:lnTo>
                    <a:pt x="413057" y="61801"/>
                  </a:lnTo>
                  <a:lnTo>
                    <a:pt x="439266" y="93485"/>
                  </a:lnTo>
                  <a:lnTo>
                    <a:pt x="458683" y="129872"/>
                  </a:lnTo>
                  <a:lnTo>
                    <a:pt x="470700" y="169505"/>
                  </a:lnTo>
                  <a:lnTo>
                    <a:pt x="474706" y="210482"/>
                  </a:lnTo>
                  <a:lnTo>
                    <a:pt x="474706" y="264223"/>
                  </a:lnTo>
                  <a:lnTo>
                    <a:pt x="470700" y="305200"/>
                  </a:lnTo>
                  <a:lnTo>
                    <a:pt x="458683" y="344833"/>
                  </a:lnTo>
                  <a:lnTo>
                    <a:pt x="439266" y="381220"/>
                  </a:lnTo>
                  <a:lnTo>
                    <a:pt x="413057" y="412904"/>
                  </a:lnTo>
                  <a:lnTo>
                    <a:pt x="381183" y="439103"/>
                  </a:lnTo>
                  <a:lnTo>
                    <a:pt x="344771" y="458584"/>
                  </a:lnTo>
                  <a:lnTo>
                    <a:pt x="305293" y="470675"/>
                  </a:lnTo>
                  <a:lnTo>
                    <a:pt x="264223" y="474706"/>
                  </a:lnTo>
                  <a:lnTo>
                    <a:pt x="210482" y="474706"/>
                  </a:lnTo>
                  <a:lnTo>
                    <a:pt x="169411" y="470675"/>
                  </a:lnTo>
                  <a:lnTo>
                    <a:pt x="129934" y="458584"/>
                  </a:lnTo>
                  <a:lnTo>
                    <a:pt x="93521" y="439103"/>
                  </a:lnTo>
                  <a:lnTo>
                    <a:pt x="61648" y="412904"/>
                  </a:lnTo>
                  <a:lnTo>
                    <a:pt x="35439" y="381220"/>
                  </a:lnTo>
                  <a:lnTo>
                    <a:pt x="16021" y="344833"/>
                  </a:lnTo>
                  <a:lnTo>
                    <a:pt x="4004" y="305200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1E5799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691818" y="779906"/>
            <a:ext cx="115561" cy="1731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8405">
              <a:spcBef>
                <a:spcPts val="79"/>
              </a:spcBef>
            </a:pPr>
            <a:r>
              <a:rPr sz="1059" spc="10" dirty="0">
                <a:solidFill>
                  <a:srgbClr val="004799"/>
                </a:solidFill>
              </a:rPr>
              <a:t>H</a:t>
            </a:r>
            <a:endParaRPr sz="1059"/>
          </a:p>
        </p:txBody>
      </p:sp>
      <p:grpSp>
        <p:nvGrpSpPr>
          <p:cNvPr id="50" name="object 50"/>
          <p:cNvGrpSpPr/>
          <p:nvPr/>
        </p:nvGrpSpPr>
        <p:grpSpPr>
          <a:xfrm>
            <a:off x="3904291" y="3739915"/>
            <a:ext cx="611001" cy="213892"/>
            <a:chOff x="5517124" y="4684194"/>
            <a:chExt cx="923290" cy="323215"/>
          </a:xfrm>
        </p:grpSpPr>
        <p:sp>
          <p:nvSpPr>
            <p:cNvPr id="51" name="object 51"/>
            <p:cNvSpPr/>
            <p:nvPr/>
          </p:nvSpPr>
          <p:spPr>
            <a:xfrm>
              <a:off x="5530776" y="4697808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864323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864323" y="295572"/>
                  </a:lnTo>
                  <a:lnTo>
                    <a:pt x="878038" y="293616"/>
                  </a:lnTo>
                  <a:lnTo>
                    <a:pt x="887835" y="287744"/>
                  </a:lnTo>
                  <a:lnTo>
                    <a:pt x="893713" y="277948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5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2" name="object 52"/>
            <p:cNvSpPr/>
            <p:nvPr/>
          </p:nvSpPr>
          <p:spPr>
            <a:xfrm>
              <a:off x="5530776" y="4697846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975956" y="3779091"/>
            <a:ext cx="47526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carne</a:t>
            </a:r>
            <a:r>
              <a:rPr sz="695" spc="-43" dirty="0">
                <a:solidFill>
                  <a:srgbClr val="006E2E"/>
                </a:solidFill>
              </a:rPr>
              <a:t> </a:t>
            </a:r>
            <a:r>
              <a:rPr sz="695" spc="-7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54" name="object 54"/>
          <p:cNvGrpSpPr/>
          <p:nvPr/>
        </p:nvGrpSpPr>
        <p:grpSpPr>
          <a:xfrm>
            <a:off x="3851089" y="3497016"/>
            <a:ext cx="373576" cy="426944"/>
            <a:chOff x="5436730" y="4317147"/>
            <a:chExt cx="564515" cy="645160"/>
          </a:xfrm>
        </p:grpSpPr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6730" y="4747070"/>
              <a:ext cx="107481" cy="2149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124" y="4317147"/>
              <a:ext cx="438878" cy="268701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3987810" y="3536074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58" name="object 58"/>
          <p:cNvSpPr/>
          <p:nvPr/>
        </p:nvSpPr>
        <p:spPr>
          <a:xfrm>
            <a:off x="4034834" y="3674833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4">
                <a:moveTo>
                  <a:pt x="143308" y="0"/>
                </a:moveTo>
                <a:lnTo>
                  <a:pt x="0" y="0"/>
                </a:lnTo>
                <a:lnTo>
                  <a:pt x="71653" y="71654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59" name="object 59"/>
          <p:cNvGrpSpPr/>
          <p:nvPr/>
        </p:nvGrpSpPr>
        <p:grpSpPr>
          <a:xfrm>
            <a:off x="3904291" y="3147190"/>
            <a:ext cx="611001" cy="213892"/>
            <a:chOff x="5517124" y="3788521"/>
            <a:chExt cx="923290" cy="323215"/>
          </a:xfrm>
        </p:grpSpPr>
        <p:sp>
          <p:nvSpPr>
            <p:cNvPr id="60" name="object 60"/>
            <p:cNvSpPr/>
            <p:nvPr/>
          </p:nvSpPr>
          <p:spPr>
            <a:xfrm>
              <a:off x="5530776" y="3802136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864323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864323" y="295572"/>
                  </a:lnTo>
                  <a:lnTo>
                    <a:pt x="878038" y="293616"/>
                  </a:lnTo>
                  <a:lnTo>
                    <a:pt x="887835" y="287744"/>
                  </a:lnTo>
                  <a:lnTo>
                    <a:pt x="893713" y="277948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5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61" name="object 61"/>
            <p:cNvSpPr/>
            <p:nvPr/>
          </p:nvSpPr>
          <p:spPr>
            <a:xfrm>
              <a:off x="5530776" y="3802174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975956" y="3186367"/>
            <a:ext cx="47526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carne</a:t>
            </a:r>
            <a:r>
              <a:rPr sz="695" spc="-43" dirty="0">
                <a:solidFill>
                  <a:srgbClr val="006E2E"/>
                </a:solidFill>
              </a:rPr>
              <a:t> </a:t>
            </a:r>
            <a:r>
              <a:rPr sz="695" spc="-7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63" name="object 63"/>
          <p:cNvGrpSpPr/>
          <p:nvPr/>
        </p:nvGrpSpPr>
        <p:grpSpPr>
          <a:xfrm>
            <a:off x="3851089" y="2904292"/>
            <a:ext cx="373576" cy="426944"/>
            <a:chOff x="5436730" y="3421476"/>
            <a:chExt cx="564515" cy="645160"/>
          </a:xfrm>
        </p:grpSpPr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6730" y="3851398"/>
              <a:ext cx="107481" cy="21496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2124" y="3421476"/>
              <a:ext cx="438878" cy="26866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3987810" y="2943349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67" name="object 67"/>
          <p:cNvSpPr/>
          <p:nvPr/>
        </p:nvSpPr>
        <p:spPr>
          <a:xfrm>
            <a:off x="4034834" y="3082109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4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68" name="object 68"/>
          <p:cNvGrpSpPr/>
          <p:nvPr/>
        </p:nvGrpSpPr>
        <p:grpSpPr>
          <a:xfrm>
            <a:off x="3904291" y="2554466"/>
            <a:ext cx="611001" cy="213892"/>
            <a:chOff x="5517124" y="2892849"/>
            <a:chExt cx="923290" cy="323215"/>
          </a:xfrm>
        </p:grpSpPr>
        <p:sp>
          <p:nvSpPr>
            <p:cNvPr id="69" name="object 69"/>
            <p:cNvSpPr/>
            <p:nvPr/>
          </p:nvSpPr>
          <p:spPr>
            <a:xfrm>
              <a:off x="5530776" y="2906463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864323" y="0"/>
                  </a:moveTo>
                  <a:lnTo>
                    <a:pt x="31348" y="0"/>
                  </a:lnTo>
                  <a:lnTo>
                    <a:pt x="17633" y="1956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864323" y="295572"/>
                  </a:lnTo>
                  <a:lnTo>
                    <a:pt x="878038" y="293616"/>
                  </a:lnTo>
                  <a:lnTo>
                    <a:pt x="887835" y="287744"/>
                  </a:lnTo>
                  <a:lnTo>
                    <a:pt x="893713" y="277948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6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70" name="object 70"/>
            <p:cNvSpPr/>
            <p:nvPr/>
          </p:nvSpPr>
          <p:spPr>
            <a:xfrm>
              <a:off x="5530776" y="2906502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975956" y="2593643"/>
            <a:ext cx="47526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carne</a:t>
            </a:r>
            <a:r>
              <a:rPr sz="695" spc="-43" dirty="0">
                <a:solidFill>
                  <a:srgbClr val="006E2E"/>
                </a:solidFill>
              </a:rPr>
              <a:t> </a:t>
            </a:r>
            <a:r>
              <a:rPr sz="695" spc="-7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72" name="object 72"/>
          <p:cNvGrpSpPr/>
          <p:nvPr/>
        </p:nvGrpSpPr>
        <p:grpSpPr>
          <a:xfrm>
            <a:off x="4769668" y="1961742"/>
            <a:ext cx="344161" cy="213892"/>
            <a:chOff x="6824805" y="1997177"/>
            <a:chExt cx="520065" cy="323215"/>
          </a:xfrm>
        </p:grpSpPr>
        <p:sp>
          <p:nvSpPr>
            <p:cNvPr id="73" name="object 73"/>
            <p:cNvSpPr/>
            <p:nvPr/>
          </p:nvSpPr>
          <p:spPr>
            <a:xfrm>
              <a:off x="6838458" y="2010792"/>
              <a:ext cx="492759" cy="295910"/>
            </a:xfrm>
            <a:custGeom>
              <a:avLst/>
              <a:gdLst/>
              <a:ahLst/>
              <a:cxnLst/>
              <a:rect l="l" t="t" r="r" b="b"/>
              <a:pathLst>
                <a:path w="492759" h="295910">
                  <a:moveTo>
                    <a:pt x="461270" y="0"/>
                  </a:moveTo>
                  <a:lnTo>
                    <a:pt x="31347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7"/>
                  </a:lnTo>
                  <a:lnTo>
                    <a:pt x="7837" y="287742"/>
                  </a:lnTo>
                  <a:lnTo>
                    <a:pt x="17633" y="293615"/>
                  </a:lnTo>
                  <a:lnTo>
                    <a:pt x="31347" y="295570"/>
                  </a:lnTo>
                  <a:lnTo>
                    <a:pt x="461270" y="295570"/>
                  </a:lnTo>
                  <a:lnTo>
                    <a:pt x="474985" y="293615"/>
                  </a:lnTo>
                  <a:lnTo>
                    <a:pt x="484781" y="287742"/>
                  </a:lnTo>
                  <a:lnTo>
                    <a:pt x="490659" y="277947"/>
                  </a:lnTo>
                  <a:lnTo>
                    <a:pt x="492619" y="264223"/>
                  </a:lnTo>
                  <a:lnTo>
                    <a:pt x="492619" y="31348"/>
                  </a:lnTo>
                  <a:lnTo>
                    <a:pt x="490659" y="17623"/>
                  </a:lnTo>
                  <a:lnTo>
                    <a:pt x="484781" y="7828"/>
                  </a:lnTo>
                  <a:lnTo>
                    <a:pt x="474985" y="1955"/>
                  </a:lnTo>
                  <a:lnTo>
                    <a:pt x="461270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74" name="object 74"/>
            <p:cNvSpPr/>
            <p:nvPr/>
          </p:nvSpPr>
          <p:spPr>
            <a:xfrm>
              <a:off x="6838457" y="2010829"/>
              <a:ext cx="492759" cy="295910"/>
            </a:xfrm>
            <a:custGeom>
              <a:avLst/>
              <a:gdLst/>
              <a:ahLst/>
              <a:cxnLst/>
              <a:rect l="l" t="t" r="r" b="b"/>
              <a:pathLst>
                <a:path w="492759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461271" y="0"/>
                  </a:lnTo>
                  <a:lnTo>
                    <a:pt x="474986" y="2001"/>
                  </a:lnTo>
                  <a:lnTo>
                    <a:pt x="484782" y="7949"/>
                  </a:lnTo>
                  <a:lnTo>
                    <a:pt x="490660" y="17759"/>
                  </a:lnTo>
                  <a:lnTo>
                    <a:pt x="492619" y="31348"/>
                  </a:lnTo>
                  <a:lnTo>
                    <a:pt x="492619" y="264223"/>
                  </a:lnTo>
                  <a:lnTo>
                    <a:pt x="490660" y="277812"/>
                  </a:lnTo>
                  <a:lnTo>
                    <a:pt x="484782" y="287622"/>
                  </a:lnTo>
                  <a:lnTo>
                    <a:pt x="474986" y="293570"/>
                  </a:lnTo>
                  <a:lnTo>
                    <a:pt x="461271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3851089" y="2311573"/>
            <a:ext cx="373576" cy="426944"/>
            <a:chOff x="5436730" y="2525811"/>
            <a:chExt cx="564515" cy="645160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6730" y="2955725"/>
              <a:ext cx="107481" cy="21496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124" y="2525811"/>
              <a:ext cx="438878" cy="26868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714388" y="2794505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124" y="2525811"/>
              <a:ext cx="438878" cy="268685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4839573" y="2000918"/>
            <a:ext cx="20758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salsa</a:t>
            </a:r>
            <a:endParaRPr sz="695"/>
          </a:p>
        </p:txBody>
      </p:sp>
      <p:grpSp>
        <p:nvGrpSpPr>
          <p:cNvPr id="81" name="object 81"/>
          <p:cNvGrpSpPr/>
          <p:nvPr/>
        </p:nvGrpSpPr>
        <p:grpSpPr>
          <a:xfrm>
            <a:off x="4716467" y="1718865"/>
            <a:ext cx="373576" cy="426944"/>
            <a:chOff x="6744412" y="1630164"/>
            <a:chExt cx="564515" cy="645160"/>
          </a:xfrm>
        </p:grpSpPr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4412" y="2060054"/>
              <a:ext cx="107480" cy="21496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69806" y="1630164"/>
              <a:ext cx="438878" cy="268668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851428" y="1757901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85" name="object 85"/>
          <p:cNvGrpSpPr/>
          <p:nvPr/>
        </p:nvGrpSpPr>
        <p:grpSpPr>
          <a:xfrm>
            <a:off x="4769668" y="1369018"/>
            <a:ext cx="344161" cy="213892"/>
            <a:chOff x="6824805" y="1101505"/>
            <a:chExt cx="520065" cy="323215"/>
          </a:xfrm>
        </p:grpSpPr>
        <p:sp>
          <p:nvSpPr>
            <p:cNvPr id="86" name="object 86"/>
            <p:cNvSpPr/>
            <p:nvPr/>
          </p:nvSpPr>
          <p:spPr>
            <a:xfrm>
              <a:off x="6838458" y="1115119"/>
              <a:ext cx="492759" cy="295910"/>
            </a:xfrm>
            <a:custGeom>
              <a:avLst/>
              <a:gdLst/>
              <a:ahLst/>
              <a:cxnLst/>
              <a:rect l="l" t="t" r="r" b="b"/>
              <a:pathLst>
                <a:path w="492759" h="295909">
                  <a:moveTo>
                    <a:pt x="461270" y="0"/>
                  </a:moveTo>
                  <a:lnTo>
                    <a:pt x="31347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7" y="295572"/>
                  </a:lnTo>
                  <a:lnTo>
                    <a:pt x="461270" y="295572"/>
                  </a:lnTo>
                  <a:lnTo>
                    <a:pt x="474985" y="293616"/>
                  </a:lnTo>
                  <a:lnTo>
                    <a:pt x="484781" y="287744"/>
                  </a:lnTo>
                  <a:lnTo>
                    <a:pt x="490659" y="277948"/>
                  </a:lnTo>
                  <a:lnTo>
                    <a:pt x="492619" y="264223"/>
                  </a:lnTo>
                  <a:lnTo>
                    <a:pt x="492619" y="31348"/>
                  </a:lnTo>
                  <a:lnTo>
                    <a:pt x="490659" y="17623"/>
                  </a:lnTo>
                  <a:lnTo>
                    <a:pt x="484781" y="7828"/>
                  </a:lnTo>
                  <a:lnTo>
                    <a:pt x="474985" y="1955"/>
                  </a:lnTo>
                  <a:lnTo>
                    <a:pt x="461270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87" name="object 87"/>
            <p:cNvSpPr/>
            <p:nvPr/>
          </p:nvSpPr>
          <p:spPr>
            <a:xfrm>
              <a:off x="6838457" y="1115157"/>
              <a:ext cx="492759" cy="295910"/>
            </a:xfrm>
            <a:custGeom>
              <a:avLst/>
              <a:gdLst/>
              <a:ahLst/>
              <a:cxnLst/>
              <a:rect l="l" t="t" r="r" b="b"/>
              <a:pathLst>
                <a:path w="492759" h="295909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461271" y="0"/>
                  </a:lnTo>
                  <a:lnTo>
                    <a:pt x="474986" y="2001"/>
                  </a:lnTo>
                  <a:lnTo>
                    <a:pt x="484782" y="7949"/>
                  </a:lnTo>
                  <a:lnTo>
                    <a:pt x="490660" y="17759"/>
                  </a:lnTo>
                  <a:lnTo>
                    <a:pt x="492619" y="31348"/>
                  </a:lnTo>
                  <a:lnTo>
                    <a:pt x="492619" y="264223"/>
                  </a:lnTo>
                  <a:lnTo>
                    <a:pt x="490660" y="277812"/>
                  </a:lnTo>
                  <a:lnTo>
                    <a:pt x="484782" y="287622"/>
                  </a:lnTo>
                  <a:lnTo>
                    <a:pt x="474986" y="293570"/>
                  </a:lnTo>
                  <a:lnTo>
                    <a:pt x="461271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3904291" y="1896660"/>
            <a:ext cx="1085010" cy="279026"/>
            <a:chOff x="5517124" y="1898832"/>
            <a:chExt cx="1639570" cy="421640"/>
          </a:xfrm>
        </p:grpSpPr>
        <p:sp>
          <p:nvSpPr>
            <p:cNvPr id="89" name="object 89"/>
            <p:cNvSpPr/>
            <p:nvPr/>
          </p:nvSpPr>
          <p:spPr>
            <a:xfrm>
              <a:off x="7013114" y="1898832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09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3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90" name="object 90"/>
            <p:cNvSpPr/>
            <p:nvPr/>
          </p:nvSpPr>
          <p:spPr>
            <a:xfrm>
              <a:off x="5530776" y="2010792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864323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7"/>
                  </a:lnTo>
                  <a:lnTo>
                    <a:pt x="7837" y="287742"/>
                  </a:lnTo>
                  <a:lnTo>
                    <a:pt x="17633" y="293615"/>
                  </a:lnTo>
                  <a:lnTo>
                    <a:pt x="31348" y="295570"/>
                  </a:lnTo>
                  <a:lnTo>
                    <a:pt x="864323" y="295570"/>
                  </a:lnTo>
                  <a:lnTo>
                    <a:pt x="878038" y="293615"/>
                  </a:lnTo>
                  <a:lnTo>
                    <a:pt x="887835" y="287742"/>
                  </a:lnTo>
                  <a:lnTo>
                    <a:pt x="893713" y="277947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5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91" name="object 91"/>
            <p:cNvSpPr/>
            <p:nvPr/>
          </p:nvSpPr>
          <p:spPr>
            <a:xfrm>
              <a:off x="5530776" y="2010829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10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839573" y="1408194"/>
            <a:ext cx="20758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salsa</a:t>
            </a:r>
            <a:endParaRPr sz="695"/>
          </a:p>
        </p:txBody>
      </p:sp>
      <p:grpSp>
        <p:nvGrpSpPr>
          <p:cNvPr id="93" name="object 93"/>
          <p:cNvGrpSpPr/>
          <p:nvPr/>
        </p:nvGrpSpPr>
        <p:grpSpPr>
          <a:xfrm>
            <a:off x="4716467" y="1126118"/>
            <a:ext cx="373576" cy="426944"/>
            <a:chOff x="6744412" y="734458"/>
            <a:chExt cx="564515" cy="645160"/>
          </a:xfrm>
        </p:grpSpPr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4412" y="1164381"/>
              <a:ext cx="107480" cy="2149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9806" y="734458"/>
              <a:ext cx="438878" cy="268701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4851428" y="1165176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grpSp>
        <p:nvGrpSpPr>
          <p:cNvPr id="97" name="object 97"/>
          <p:cNvGrpSpPr/>
          <p:nvPr/>
        </p:nvGrpSpPr>
        <p:grpSpPr>
          <a:xfrm>
            <a:off x="3904291" y="1303936"/>
            <a:ext cx="1085010" cy="279026"/>
            <a:chOff x="5517124" y="1003160"/>
            <a:chExt cx="1639570" cy="421640"/>
          </a:xfrm>
        </p:grpSpPr>
        <p:sp>
          <p:nvSpPr>
            <p:cNvPr id="98" name="object 98"/>
            <p:cNvSpPr/>
            <p:nvPr/>
          </p:nvSpPr>
          <p:spPr>
            <a:xfrm>
              <a:off x="7013114" y="1003160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09" h="71755">
                  <a:moveTo>
                    <a:pt x="143308" y="0"/>
                  </a:moveTo>
                  <a:lnTo>
                    <a:pt x="0" y="0"/>
                  </a:lnTo>
                  <a:lnTo>
                    <a:pt x="71653" y="71654"/>
                  </a:lnTo>
                  <a:lnTo>
                    <a:pt x="1433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99" name="object 99"/>
            <p:cNvSpPr/>
            <p:nvPr/>
          </p:nvSpPr>
          <p:spPr>
            <a:xfrm>
              <a:off x="5530776" y="1115119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09">
                  <a:moveTo>
                    <a:pt x="864323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864323" y="295572"/>
                  </a:lnTo>
                  <a:lnTo>
                    <a:pt x="878038" y="293616"/>
                  </a:lnTo>
                  <a:lnTo>
                    <a:pt x="887835" y="287744"/>
                  </a:lnTo>
                  <a:lnTo>
                    <a:pt x="893713" y="277948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5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530776" y="1115157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09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3987810" y="2350625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02" name="object 102"/>
          <p:cNvSpPr/>
          <p:nvPr/>
        </p:nvSpPr>
        <p:spPr>
          <a:xfrm>
            <a:off x="4034834" y="2489385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3" name="object 103"/>
          <p:cNvSpPr txBox="1"/>
          <p:nvPr/>
        </p:nvSpPr>
        <p:spPr>
          <a:xfrm>
            <a:off x="3975956" y="2000918"/>
            <a:ext cx="47526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carne</a:t>
            </a:r>
            <a:r>
              <a:rPr sz="695" spc="-43" dirty="0">
                <a:solidFill>
                  <a:srgbClr val="006E2E"/>
                </a:solidFill>
              </a:rPr>
              <a:t> </a:t>
            </a:r>
            <a:r>
              <a:rPr sz="695" spc="-7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104" name="object 104"/>
          <p:cNvGrpSpPr/>
          <p:nvPr/>
        </p:nvGrpSpPr>
        <p:grpSpPr>
          <a:xfrm>
            <a:off x="3851089" y="1718865"/>
            <a:ext cx="373576" cy="426944"/>
            <a:chOff x="5436730" y="1630164"/>
            <a:chExt cx="564515" cy="645160"/>
          </a:xfrm>
        </p:grpSpPr>
        <p:pic>
          <p:nvPicPr>
            <p:cNvPr id="105" name="object 10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6730" y="2060054"/>
              <a:ext cx="107481" cy="21496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2124" y="1630164"/>
              <a:ext cx="438878" cy="268668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3987810" y="1757901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08" name="object 108"/>
          <p:cNvSpPr/>
          <p:nvPr/>
        </p:nvSpPr>
        <p:spPr>
          <a:xfrm>
            <a:off x="4034834" y="1896660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308" y="0"/>
                </a:moveTo>
                <a:lnTo>
                  <a:pt x="0" y="0"/>
                </a:lnTo>
                <a:lnTo>
                  <a:pt x="71653" y="71653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109" name="object 109"/>
          <p:cNvSpPr txBox="1"/>
          <p:nvPr/>
        </p:nvSpPr>
        <p:spPr>
          <a:xfrm>
            <a:off x="4022979" y="1386943"/>
            <a:ext cx="89087" cy="108586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0256" rIns="0" bIns="0" rtlCol="0">
            <a:spAutoFit/>
          </a:bodyPr>
          <a:lstStyle/>
          <a:p>
            <a:pPr marL="6304">
              <a:lnSpc>
                <a:spcPts val="556"/>
              </a:lnSpc>
              <a:spcBef>
                <a:spcPts val="238"/>
              </a:spcBef>
            </a:pPr>
            <a:r>
              <a:rPr sz="695" spc="-17" dirty="0">
                <a:solidFill>
                  <a:srgbClr val="006E2E"/>
                </a:solidFill>
              </a:rPr>
              <a:t>ar</a:t>
            </a:r>
            <a:endParaRPr sz="695"/>
          </a:p>
        </p:txBody>
      </p:sp>
      <p:sp>
        <p:nvSpPr>
          <p:cNvPr id="110" name="object 110"/>
          <p:cNvSpPr txBox="1"/>
          <p:nvPr/>
        </p:nvSpPr>
        <p:spPr>
          <a:xfrm>
            <a:off x="3975956" y="1408194"/>
            <a:ext cx="475269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40" dirty="0">
                <a:solidFill>
                  <a:srgbClr val="006E2E"/>
                </a:solidFill>
              </a:rPr>
              <a:t>c</a:t>
            </a:r>
            <a:r>
              <a:rPr sz="695" spc="344" dirty="0">
                <a:solidFill>
                  <a:srgbClr val="006E2E"/>
                </a:solidFill>
              </a:rPr>
              <a:t> </a:t>
            </a:r>
            <a:r>
              <a:rPr sz="695" spc="-23" dirty="0">
                <a:solidFill>
                  <a:srgbClr val="006E2E"/>
                </a:solidFill>
              </a:rPr>
              <a:t>ne</a:t>
            </a:r>
            <a:r>
              <a:rPr sz="695" spc="-63" dirty="0">
                <a:solidFill>
                  <a:srgbClr val="006E2E"/>
                </a:solidFill>
              </a:rPr>
              <a:t> </a:t>
            </a:r>
            <a:r>
              <a:rPr sz="695" spc="-13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111" name="object 111"/>
          <p:cNvGrpSpPr/>
          <p:nvPr/>
        </p:nvGrpSpPr>
        <p:grpSpPr>
          <a:xfrm>
            <a:off x="3851089" y="1126118"/>
            <a:ext cx="373576" cy="426944"/>
            <a:chOff x="5436730" y="734458"/>
            <a:chExt cx="564515" cy="645160"/>
          </a:xfrm>
        </p:grpSpPr>
        <p:pic>
          <p:nvPicPr>
            <p:cNvPr id="112" name="object 1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6730" y="1164381"/>
              <a:ext cx="107481" cy="21496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124" y="734458"/>
              <a:ext cx="438878" cy="268701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3987810" y="1165176"/>
            <a:ext cx="189940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40" dirty="0">
                <a:solidFill>
                  <a:srgbClr val="FFFFFF"/>
                </a:solidFill>
              </a:rPr>
              <a:t>CHEF</a:t>
            </a:r>
            <a:endParaRPr sz="563"/>
          </a:p>
        </p:txBody>
      </p:sp>
      <p:sp>
        <p:nvSpPr>
          <p:cNvPr id="115" name="object 115"/>
          <p:cNvSpPr/>
          <p:nvPr/>
        </p:nvSpPr>
        <p:spPr>
          <a:xfrm>
            <a:off x="4034834" y="1303936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308" y="0"/>
                </a:moveTo>
                <a:lnTo>
                  <a:pt x="0" y="0"/>
                </a:lnTo>
                <a:lnTo>
                  <a:pt x="71653" y="71654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grpSp>
        <p:nvGrpSpPr>
          <p:cNvPr id="116" name="object 116"/>
          <p:cNvGrpSpPr/>
          <p:nvPr/>
        </p:nvGrpSpPr>
        <p:grpSpPr>
          <a:xfrm>
            <a:off x="3904291" y="776293"/>
            <a:ext cx="611001" cy="213892"/>
            <a:chOff x="5517124" y="205832"/>
            <a:chExt cx="923290" cy="323215"/>
          </a:xfrm>
        </p:grpSpPr>
        <p:sp>
          <p:nvSpPr>
            <p:cNvPr id="117" name="object 117"/>
            <p:cNvSpPr/>
            <p:nvPr/>
          </p:nvSpPr>
          <p:spPr>
            <a:xfrm>
              <a:off x="5530776" y="219447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09">
                  <a:moveTo>
                    <a:pt x="864323" y="0"/>
                  </a:moveTo>
                  <a:lnTo>
                    <a:pt x="31348" y="0"/>
                  </a:lnTo>
                  <a:lnTo>
                    <a:pt x="17633" y="1955"/>
                  </a:lnTo>
                  <a:lnTo>
                    <a:pt x="7837" y="7828"/>
                  </a:lnTo>
                  <a:lnTo>
                    <a:pt x="1959" y="17623"/>
                  </a:lnTo>
                  <a:lnTo>
                    <a:pt x="0" y="31348"/>
                  </a:lnTo>
                  <a:lnTo>
                    <a:pt x="0" y="264223"/>
                  </a:lnTo>
                  <a:lnTo>
                    <a:pt x="1959" y="277948"/>
                  </a:lnTo>
                  <a:lnTo>
                    <a:pt x="7837" y="287744"/>
                  </a:lnTo>
                  <a:lnTo>
                    <a:pt x="17633" y="293616"/>
                  </a:lnTo>
                  <a:lnTo>
                    <a:pt x="31348" y="295572"/>
                  </a:lnTo>
                  <a:lnTo>
                    <a:pt x="864323" y="295572"/>
                  </a:lnTo>
                  <a:lnTo>
                    <a:pt x="878038" y="293616"/>
                  </a:lnTo>
                  <a:lnTo>
                    <a:pt x="887835" y="287744"/>
                  </a:lnTo>
                  <a:lnTo>
                    <a:pt x="893713" y="277948"/>
                  </a:lnTo>
                  <a:lnTo>
                    <a:pt x="895672" y="264223"/>
                  </a:lnTo>
                  <a:lnTo>
                    <a:pt x="895672" y="31348"/>
                  </a:lnTo>
                  <a:lnTo>
                    <a:pt x="893713" y="17623"/>
                  </a:lnTo>
                  <a:lnTo>
                    <a:pt x="887835" y="7828"/>
                  </a:lnTo>
                  <a:lnTo>
                    <a:pt x="878038" y="1955"/>
                  </a:lnTo>
                  <a:lnTo>
                    <a:pt x="864323" y="0"/>
                  </a:lnTo>
                  <a:close/>
                </a:path>
              </a:pathLst>
            </a:custGeom>
            <a:solidFill>
              <a:srgbClr val="96C56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530776" y="219485"/>
              <a:ext cx="895985" cy="295910"/>
            </a:xfrm>
            <a:custGeom>
              <a:avLst/>
              <a:gdLst/>
              <a:ahLst/>
              <a:cxnLst/>
              <a:rect l="l" t="t" r="r" b="b"/>
              <a:pathLst>
                <a:path w="895985" h="295909">
                  <a:moveTo>
                    <a:pt x="0" y="264223"/>
                  </a:moveTo>
                  <a:lnTo>
                    <a:pt x="0" y="31348"/>
                  </a:lnTo>
                  <a:lnTo>
                    <a:pt x="1959" y="17759"/>
                  </a:lnTo>
                  <a:lnTo>
                    <a:pt x="7837" y="7949"/>
                  </a:lnTo>
                  <a:lnTo>
                    <a:pt x="17633" y="2001"/>
                  </a:lnTo>
                  <a:lnTo>
                    <a:pt x="31348" y="0"/>
                  </a:lnTo>
                  <a:lnTo>
                    <a:pt x="864323" y="0"/>
                  </a:lnTo>
                  <a:lnTo>
                    <a:pt x="878038" y="2001"/>
                  </a:lnTo>
                  <a:lnTo>
                    <a:pt x="887835" y="7949"/>
                  </a:lnTo>
                  <a:lnTo>
                    <a:pt x="893712" y="17759"/>
                  </a:lnTo>
                  <a:lnTo>
                    <a:pt x="895672" y="31348"/>
                  </a:lnTo>
                  <a:lnTo>
                    <a:pt x="895672" y="264223"/>
                  </a:lnTo>
                  <a:lnTo>
                    <a:pt x="893712" y="277812"/>
                  </a:lnTo>
                  <a:lnTo>
                    <a:pt x="887835" y="287622"/>
                  </a:lnTo>
                  <a:lnTo>
                    <a:pt x="878038" y="293570"/>
                  </a:lnTo>
                  <a:lnTo>
                    <a:pt x="864323" y="295571"/>
                  </a:lnTo>
                  <a:lnTo>
                    <a:pt x="31348" y="295571"/>
                  </a:lnTo>
                  <a:lnTo>
                    <a:pt x="17633" y="293570"/>
                  </a:lnTo>
                  <a:lnTo>
                    <a:pt x="7837" y="287622"/>
                  </a:lnTo>
                  <a:lnTo>
                    <a:pt x="1959" y="277812"/>
                  </a:lnTo>
                  <a:lnTo>
                    <a:pt x="0" y="264223"/>
                  </a:lnTo>
                  <a:close/>
                </a:path>
              </a:pathLst>
            </a:custGeom>
            <a:ln w="26870">
              <a:solidFill>
                <a:srgbClr val="006E2E"/>
              </a:solidFill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3948796" y="815470"/>
            <a:ext cx="85305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35300">
              <a:spcBef>
                <a:spcPts val="69"/>
              </a:spcBef>
            </a:pPr>
            <a:r>
              <a:rPr sz="695" spc="40" dirty="0">
                <a:solidFill>
                  <a:srgbClr val="006E2E"/>
                </a:solidFill>
              </a:rPr>
              <a:t>c</a:t>
            </a:r>
            <a:endParaRPr sz="695"/>
          </a:p>
        </p:txBody>
      </p:sp>
      <p:sp>
        <p:nvSpPr>
          <p:cNvPr id="120" name="object 120"/>
          <p:cNvSpPr txBox="1"/>
          <p:nvPr/>
        </p:nvSpPr>
        <p:spPr>
          <a:xfrm>
            <a:off x="4022979" y="794218"/>
            <a:ext cx="89087" cy="137504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0256" rIns="0" bIns="0" rtlCol="0">
            <a:spAutoFit/>
          </a:bodyPr>
          <a:lstStyle/>
          <a:p>
            <a:pPr marL="6304">
              <a:spcBef>
                <a:spcPts val="238"/>
              </a:spcBef>
            </a:pPr>
            <a:r>
              <a:rPr sz="695" spc="-17" dirty="0">
                <a:solidFill>
                  <a:srgbClr val="006E2E"/>
                </a:solidFill>
              </a:rPr>
              <a:t>ar</a:t>
            </a:r>
            <a:endParaRPr sz="695"/>
          </a:p>
        </p:txBody>
      </p:sp>
      <p:sp>
        <p:nvSpPr>
          <p:cNvPr id="121" name="object 121"/>
          <p:cNvSpPr txBox="1"/>
          <p:nvPr/>
        </p:nvSpPr>
        <p:spPr>
          <a:xfrm>
            <a:off x="4093226" y="815470"/>
            <a:ext cx="357608" cy="11586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695" spc="-23" dirty="0">
                <a:solidFill>
                  <a:srgbClr val="006E2E"/>
                </a:solidFill>
              </a:rPr>
              <a:t>ne</a:t>
            </a:r>
            <a:r>
              <a:rPr sz="695" spc="-63" dirty="0">
                <a:solidFill>
                  <a:srgbClr val="006E2E"/>
                </a:solidFill>
              </a:rPr>
              <a:t> </a:t>
            </a:r>
            <a:r>
              <a:rPr sz="695" spc="-13" dirty="0">
                <a:solidFill>
                  <a:srgbClr val="006E2E"/>
                </a:solidFill>
              </a:rPr>
              <a:t>asada</a:t>
            </a:r>
            <a:endParaRPr sz="695"/>
          </a:p>
        </p:txBody>
      </p:sp>
      <p:grpSp>
        <p:nvGrpSpPr>
          <p:cNvPr id="122" name="object 122"/>
          <p:cNvGrpSpPr/>
          <p:nvPr/>
        </p:nvGrpSpPr>
        <p:grpSpPr>
          <a:xfrm>
            <a:off x="3851089" y="640080"/>
            <a:ext cx="373576" cy="320208"/>
            <a:chOff x="5436730" y="0"/>
            <a:chExt cx="564515" cy="483870"/>
          </a:xfrm>
        </p:grpSpPr>
        <p:pic>
          <p:nvPicPr>
            <p:cNvPr id="123" name="object 1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6730" y="268709"/>
              <a:ext cx="107481" cy="21496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2124" y="0"/>
              <a:ext cx="438878" cy="107453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3987810" y="679143"/>
            <a:ext cx="154641" cy="94689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8405">
              <a:spcBef>
                <a:spcPts val="63"/>
              </a:spcBef>
            </a:pPr>
            <a:r>
              <a:rPr sz="563" spc="-26" dirty="0">
                <a:solidFill>
                  <a:srgbClr val="FFFFFF"/>
                </a:solidFill>
              </a:rPr>
              <a:t>CHE</a:t>
            </a:r>
            <a:endParaRPr sz="563"/>
          </a:p>
        </p:txBody>
      </p:sp>
      <p:sp>
        <p:nvSpPr>
          <p:cNvPr id="126" name="object 126"/>
          <p:cNvSpPr/>
          <p:nvPr/>
        </p:nvSpPr>
        <p:spPr>
          <a:xfrm>
            <a:off x="4034834" y="711211"/>
            <a:ext cx="94970" cy="4748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308" y="0"/>
                </a:moveTo>
                <a:lnTo>
                  <a:pt x="0" y="0"/>
                </a:lnTo>
                <a:lnTo>
                  <a:pt x="71653" y="71654"/>
                </a:lnTo>
                <a:lnTo>
                  <a:pt x="143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6289" y="413811"/>
            <a:ext cx="3931419" cy="1254283"/>
          </a:xfrm>
          <a:prstGeom prst="rect">
            <a:avLst/>
          </a:prstGeom>
        </p:spPr>
        <p:txBody>
          <a:bodyPr spcFirstLastPara="1" vert="horz" wrap="square" lIns="0" tIns="101693" rIns="0" bIns="0" rtlCol="0" anchor="t" anchorCtr="0">
            <a:spAutoFit/>
          </a:bodyPr>
          <a:lstStyle/>
          <a:p>
            <a:pPr algn="ctr">
              <a:spcBef>
                <a:spcPts val="801"/>
              </a:spcBef>
            </a:pPr>
            <a:r>
              <a:rPr sz="32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Unir dos ramas</a:t>
            </a:r>
          </a:p>
          <a:p>
            <a:pPr marL="10506" algn="ctr">
              <a:spcBef>
                <a:spcPts val="490"/>
              </a:spcBef>
              <a:tabLst>
                <a:tab pos="505552" algn="l"/>
              </a:tabLst>
            </a:pPr>
            <a:r>
              <a:rPr lang="es-AR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G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it</a:t>
            </a: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merge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4992" y="2207516"/>
            <a:ext cx="5244353" cy="243728"/>
            <a:chOff x="1066800" y="1803400"/>
            <a:chExt cx="7924800" cy="368300"/>
          </a:xfrm>
        </p:grpSpPr>
        <p:sp>
          <p:nvSpPr>
            <p:cNvPr id="4" name="object 4"/>
            <p:cNvSpPr/>
            <p:nvPr/>
          </p:nvSpPr>
          <p:spPr>
            <a:xfrm>
              <a:off x="1066800" y="1803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0" y="32893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28930"/>
                  </a:lnTo>
                  <a:lnTo>
                    <a:pt x="43827" y="328930"/>
                  </a:lnTo>
                  <a:lnTo>
                    <a:pt x="43827" y="33020"/>
                  </a:lnTo>
                  <a:lnTo>
                    <a:pt x="7880959" y="33020"/>
                  </a:lnTo>
                  <a:lnTo>
                    <a:pt x="7880959" y="328320"/>
                  </a:lnTo>
                  <a:lnTo>
                    <a:pt x="7924800" y="328320"/>
                  </a:lnTo>
                  <a:lnTo>
                    <a:pt x="7924800" y="33020"/>
                  </a:lnTo>
                  <a:lnTo>
                    <a:pt x="7924800" y="32753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5" name="object 5"/>
            <p:cNvSpPr/>
            <p:nvPr/>
          </p:nvSpPr>
          <p:spPr>
            <a:xfrm>
              <a:off x="1110633" y="1836161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13998" y="2239805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35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75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5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50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99" dirty="0">
                <a:solidFill>
                  <a:srgbClr val="DCDCDC"/>
                </a:solidFill>
                <a:latin typeface="Georgia"/>
                <a:cs typeface="Georgia"/>
              </a:rPr>
              <a:t>&lt;</a:t>
            </a:r>
            <a:r>
              <a:rPr sz="927" spc="-17" dirty="0">
                <a:solidFill>
                  <a:srgbClr val="DCDCDC"/>
                </a:solidFill>
                <a:latin typeface="Georgia"/>
                <a:cs typeface="Georgia"/>
              </a:rPr>
              <a:t>b</a:t>
            </a:r>
            <a:r>
              <a:rPr sz="927" spc="14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43" dirty="0">
                <a:solidFill>
                  <a:srgbClr val="DCDCDC"/>
                </a:solidFill>
                <a:latin typeface="Georgia"/>
                <a:cs typeface="Georgia"/>
              </a:rPr>
              <a:t>a</a:t>
            </a:r>
            <a:r>
              <a:rPr sz="927" spc="-46" dirty="0">
                <a:solidFill>
                  <a:srgbClr val="DCDCDC"/>
                </a:solidFill>
                <a:latin typeface="Georgia"/>
                <a:cs typeface="Georgia"/>
              </a:rPr>
              <a:t>n</a:t>
            </a:r>
            <a:r>
              <a:rPr sz="927" spc="96" dirty="0">
                <a:solidFill>
                  <a:srgbClr val="DCDCDC"/>
                </a:solidFill>
                <a:latin typeface="Georgia"/>
                <a:cs typeface="Georgia"/>
              </a:rPr>
              <a:t>c</a:t>
            </a:r>
            <a:r>
              <a:rPr sz="927" spc="-40" dirty="0">
                <a:solidFill>
                  <a:srgbClr val="DCDCDC"/>
                </a:solidFill>
                <a:latin typeface="Georgia"/>
                <a:cs typeface="Georgia"/>
              </a:rPr>
              <a:t>h</a:t>
            </a:r>
            <a:r>
              <a:rPr sz="927" spc="-99" dirty="0">
                <a:solidFill>
                  <a:srgbClr val="DCDCDC"/>
                </a:solidFill>
                <a:latin typeface="Georgia"/>
                <a:cs typeface="Georgia"/>
              </a:rPr>
              <a:t>_</a:t>
            </a:r>
            <a:r>
              <a:rPr sz="927" spc="215" dirty="0">
                <a:solidFill>
                  <a:srgbClr val="DCDCDC"/>
                </a:solidFill>
                <a:latin typeface="Georgia"/>
                <a:cs typeface="Georgia"/>
              </a:rPr>
              <a:t>t</a:t>
            </a:r>
            <a:r>
              <a:rPr sz="927" spc="3" dirty="0">
                <a:solidFill>
                  <a:srgbClr val="DCDCDC"/>
                </a:solidFill>
                <a:latin typeface="Georgia"/>
                <a:cs typeface="Georgia"/>
              </a:rPr>
              <a:t>o</a:t>
            </a:r>
            <a:r>
              <a:rPr sz="927" spc="-99" dirty="0">
                <a:solidFill>
                  <a:srgbClr val="DCDCDC"/>
                </a:solidFill>
                <a:latin typeface="Georgia"/>
                <a:cs typeface="Georgia"/>
              </a:rPr>
              <a:t>_</a:t>
            </a:r>
            <a:r>
              <a:rPr sz="927" spc="-357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46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40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66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-63" dirty="0">
                <a:solidFill>
                  <a:srgbClr val="DCDCDC"/>
                </a:solidFill>
                <a:latin typeface="Georgia"/>
                <a:cs typeface="Georgia"/>
              </a:rPr>
              <a:t>&gt;</a:t>
            </a:r>
            <a:endParaRPr sz="927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967" y="2908091"/>
            <a:ext cx="3202829" cy="257678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8405">
              <a:spcBef>
                <a:spcPts val="89"/>
              </a:spcBef>
            </a:pPr>
            <a:r>
              <a:rPr sz="1600" b="1" dirty="0">
                <a:latin typeface="Arial Nova" panose="020B0504020202020204" pitchFamily="34" charset="0"/>
              </a:rPr>
              <a:t>¿Quién absorbe a quién?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1688" y="325507"/>
            <a:ext cx="5620623" cy="1808949"/>
          </a:xfrm>
          <a:prstGeom prst="rect">
            <a:avLst/>
          </a:prstGeom>
        </p:spPr>
        <p:txBody>
          <a:bodyPr spcFirstLastPara="1" vert="horz" wrap="square" lIns="0" tIns="82034" rIns="0" bIns="0" rtlCol="0" anchor="t" anchorCtr="0">
            <a:spAutoFit/>
          </a:bodyPr>
          <a:lstStyle/>
          <a:p>
            <a:pPr marR="59675" algn="ctr">
              <a:lnSpc>
                <a:spcPct val="150000"/>
              </a:lnSpc>
              <a:spcBef>
                <a:spcPts val="89"/>
              </a:spcBef>
            </a:pPr>
            <a:r>
              <a:rPr sz="2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rama en la que estamos,</a:t>
            </a:r>
          </a:p>
          <a:p>
            <a:pPr marL="1681" marR="3362" algn="ctr">
              <a:lnSpc>
                <a:spcPct val="150000"/>
              </a:lnSpc>
              <a:spcBef>
                <a:spcPts val="384"/>
              </a:spcBef>
            </a:pPr>
            <a:r>
              <a:rPr sz="24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absorbe la que le indicamos con </a:t>
            </a:r>
            <a:r>
              <a:rPr sz="2400" b="1" spc="93" dirty="0">
                <a:latin typeface="Poppins" panose="00000500000000000000" pitchFamily="2" charset="0"/>
                <a:cs typeface="Poppins" panose="00000500000000000000" pitchFamily="2" charset="0"/>
              </a:rPr>
              <a:t>git merge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3344" y="2269292"/>
            <a:ext cx="3413929" cy="503899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L="368553">
              <a:spcBef>
                <a:spcPts val="89"/>
              </a:spcBef>
            </a:pPr>
            <a:r>
              <a:rPr sz="1600" dirty="0">
                <a:latin typeface="Arial Nova" panose="020B0504020202020204" pitchFamily="34" charset="0"/>
              </a:rPr>
              <a:t>Si estamos en 'carneAsada'</a:t>
            </a:r>
          </a:p>
          <a:p>
            <a:pPr marL="8405">
              <a:spcBef>
                <a:spcPts val="23"/>
              </a:spcBef>
            </a:pPr>
            <a:r>
              <a:rPr sz="1600" dirty="0">
                <a:latin typeface="Arial Nova" panose="020B0504020202020204" pitchFamily="34" charset="0"/>
              </a:rPr>
              <a:t>y queremos hacer merge con 'salsa'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75090" y="2908027"/>
            <a:ext cx="5244353" cy="243728"/>
            <a:chOff x="1066800" y="3073400"/>
            <a:chExt cx="7924800" cy="368300"/>
          </a:xfrm>
        </p:grpSpPr>
        <p:sp>
          <p:nvSpPr>
            <p:cNvPr id="5" name="object 5"/>
            <p:cNvSpPr/>
            <p:nvPr/>
          </p:nvSpPr>
          <p:spPr>
            <a:xfrm>
              <a:off x="1066800" y="30733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0" y="33020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30200"/>
                  </a:lnTo>
                  <a:lnTo>
                    <a:pt x="7924800" y="34632"/>
                  </a:lnTo>
                  <a:lnTo>
                    <a:pt x="7880959" y="34632"/>
                  </a:lnTo>
                  <a:lnTo>
                    <a:pt x="7880959" y="330200"/>
                  </a:lnTo>
                  <a:lnTo>
                    <a:pt x="43827" y="330200"/>
                  </a:lnTo>
                  <a:lnTo>
                    <a:pt x="43827" y="34290"/>
                  </a:lnTo>
                  <a:lnTo>
                    <a:pt x="7924800" y="3429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6" name="object 6"/>
            <p:cNvSpPr/>
            <p:nvPr/>
          </p:nvSpPr>
          <p:spPr>
            <a:xfrm>
              <a:off x="1110633" y="3107991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04096" y="2941586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35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75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5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50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09" dirty="0">
                <a:solidFill>
                  <a:srgbClr val="DCDCDC"/>
                </a:solidFill>
                <a:latin typeface="Georgia"/>
                <a:cs typeface="Georgia"/>
              </a:rPr>
              <a:t>salsa</a:t>
            </a:r>
            <a:endParaRPr sz="927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6837" y="3253438"/>
            <a:ext cx="3500858" cy="520827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marR="50009" algn="ctr">
              <a:spcBef>
                <a:spcPts val="89"/>
              </a:spcBef>
            </a:pPr>
            <a:r>
              <a:rPr sz="1600" dirty="0">
                <a:latin typeface="Arial Nova" panose="020B0504020202020204" pitchFamily="34" charset="0"/>
              </a:rPr>
              <a:t>Si estamos en 'master'</a:t>
            </a:r>
          </a:p>
          <a:p>
            <a:pPr algn="ctr">
              <a:spcBef>
                <a:spcPts val="23"/>
              </a:spcBef>
            </a:pPr>
            <a:r>
              <a:rPr sz="1600" dirty="0">
                <a:latin typeface="Arial Nova" panose="020B0504020202020204" pitchFamily="34" charset="0"/>
              </a:rPr>
              <a:t>y queremos hacer merge con 'feature'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875089" y="3925324"/>
            <a:ext cx="5244353" cy="243728"/>
            <a:chOff x="1066800" y="4406900"/>
            <a:chExt cx="7924800" cy="368300"/>
          </a:xfrm>
        </p:grpSpPr>
        <p:sp>
          <p:nvSpPr>
            <p:cNvPr id="10" name="object 10"/>
            <p:cNvSpPr/>
            <p:nvPr/>
          </p:nvSpPr>
          <p:spPr>
            <a:xfrm>
              <a:off x="1066800" y="4406899"/>
              <a:ext cx="7924800" cy="368300"/>
            </a:xfrm>
            <a:custGeom>
              <a:avLst/>
              <a:gdLst/>
              <a:ahLst/>
              <a:cxnLst/>
              <a:rect l="l" t="t" r="r" b="b"/>
              <a:pathLst>
                <a:path w="7924800" h="368300">
                  <a:moveTo>
                    <a:pt x="7924800" y="35623"/>
                  </a:moveTo>
                  <a:lnTo>
                    <a:pt x="7880959" y="35623"/>
                  </a:lnTo>
                  <a:lnTo>
                    <a:pt x="7880959" y="331203"/>
                  </a:lnTo>
                  <a:lnTo>
                    <a:pt x="7924800" y="331203"/>
                  </a:lnTo>
                  <a:lnTo>
                    <a:pt x="7924800" y="35623"/>
                  </a:lnTo>
                  <a:close/>
                </a:path>
                <a:path w="7924800" h="368300">
                  <a:moveTo>
                    <a:pt x="792480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0" y="331470"/>
                  </a:lnTo>
                  <a:lnTo>
                    <a:pt x="0" y="368300"/>
                  </a:lnTo>
                  <a:lnTo>
                    <a:pt x="7924800" y="368300"/>
                  </a:lnTo>
                  <a:lnTo>
                    <a:pt x="7924800" y="331470"/>
                  </a:lnTo>
                  <a:lnTo>
                    <a:pt x="43827" y="331470"/>
                  </a:lnTo>
                  <a:lnTo>
                    <a:pt x="43827" y="35560"/>
                  </a:lnTo>
                  <a:lnTo>
                    <a:pt x="7924800" y="3556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0633" y="4442544"/>
              <a:ext cx="7837170" cy="295910"/>
            </a:xfrm>
            <a:custGeom>
              <a:avLst/>
              <a:gdLst/>
              <a:ahLst/>
              <a:cxnLst/>
              <a:rect l="l" t="t" r="r" b="b"/>
              <a:pathLst>
                <a:path w="7837170" h="295910">
                  <a:moveTo>
                    <a:pt x="7837133" y="0"/>
                  </a:moveTo>
                  <a:lnTo>
                    <a:pt x="0" y="0"/>
                  </a:lnTo>
                  <a:lnTo>
                    <a:pt x="0" y="295571"/>
                  </a:lnTo>
                  <a:lnTo>
                    <a:pt x="7837133" y="295571"/>
                  </a:lnTo>
                  <a:lnTo>
                    <a:pt x="7837133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04095" y="3959578"/>
            <a:ext cx="5186363" cy="150730"/>
          </a:xfrm>
          <a:prstGeom prst="rect">
            <a:avLst/>
          </a:prstGeom>
        </p:spPr>
        <p:txBody>
          <a:bodyPr vert="horz" wrap="square" lIns="0" tIns="7984" rIns="0" bIns="0" rtlCol="0">
            <a:spAutoFit/>
          </a:bodyPr>
          <a:lstStyle/>
          <a:p>
            <a:pPr marL="31518">
              <a:spcBef>
                <a:spcPts val="63"/>
              </a:spcBef>
            </a:pPr>
            <a:r>
              <a:rPr sz="927" dirty="0">
                <a:solidFill>
                  <a:srgbClr val="DCDCDC"/>
                </a:solidFill>
                <a:latin typeface="Georgia"/>
                <a:cs typeface="Georgia"/>
              </a:rPr>
              <a:t>$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172" dirty="0">
                <a:solidFill>
                  <a:srgbClr val="DCDCDC"/>
                </a:solidFill>
                <a:latin typeface="Georgia"/>
                <a:cs typeface="Georgia"/>
              </a:rPr>
              <a:t>git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-354" dirty="0">
                <a:solidFill>
                  <a:srgbClr val="DCDCDC"/>
                </a:solidFill>
                <a:latin typeface="Georgia"/>
                <a:cs typeface="Georgia"/>
              </a:rPr>
              <a:t>m</a:t>
            </a:r>
            <a:r>
              <a:rPr sz="927" spc="75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159" dirty="0">
                <a:solidFill>
                  <a:srgbClr val="DCDCDC"/>
                </a:solidFill>
                <a:latin typeface="Georgia"/>
                <a:cs typeface="Georgia"/>
              </a:rPr>
              <a:t>r</a:t>
            </a:r>
            <a:r>
              <a:rPr sz="927" spc="50" dirty="0">
                <a:solidFill>
                  <a:srgbClr val="DCDCDC"/>
                </a:solidFill>
                <a:latin typeface="Georgia"/>
                <a:cs typeface="Georgia"/>
              </a:rPr>
              <a:t>g</a:t>
            </a:r>
            <a:r>
              <a:rPr sz="927" spc="113" dirty="0">
                <a:solidFill>
                  <a:srgbClr val="DCDCDC"/>
                </a:solidFill>
                <a:latin typeface="Georgia"/>
                <a:cs typeface="Georgia"/>
              </a:rPr>
              <a:t>e</a:t>
            </a:r>
            <a:r>
              <a:rPr sz="927" spc="258" dirty="0">
                <a:solidFill>
                  <a:srgbClr val="DCDCDC"/>
                </a:solidFill>
                <a:latin typeface="Georgia"/>
                <a:cs typeface="Georgia"/>
              </a:rPr>
              <a:t> </a:t>
            </a:r>
            <a:r>
              <a:rPr sz="927" spc="99" dirty="0">
                <a:solidFill>
                  <a:srgbClr val="DCDCDC"/>
                </a:solidFill>
                <a:latin typeface="Georgia"/>
                <a:cs typeface="Georgia"/>
              </a:rPr>
              <a:t>feature</a:t>
            </a:r>
            <a:endParaRPr sz="927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491" y="563425"/>
            <a:ext cx="4291213" cy="441908"/>
          </a:xfrm>
          <a:prstGeom prst="rect">
            <a:avLst/>
          </a:prstGeom>
        </p:spPr>
        <p:txBody>
          <a:bodyPr spcFirstLastPara="1" vert="horz" wrap="square" lIns="0" tIns="82034" rIns="0" bIns="0" rtlCol="0" anchor="t" anchorCtr="0">
            <a:spAutoFit/>
          </a:bodyPr>
          <a:lstStyle/>
          <a:p>
            <a:pPr marR="59675">
              <a:lnSpc>
                <a:spcPts val="2717"/>
              </a:lnSpc>
              <a:spcBef>
                <a:spcPts val="89"/>
              </a:spcBef>
            </a:pPr>
            <a:r>
              <a:rPr lang="en-US"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Bitbucket</a:t>
            </a:r>
            <a:endParaRPr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91509FB-9190-5B79-AFEC-8770F309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13" y="706754"/>
            <a:ext cx="2861951" cy="3729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DD11AC-4B24-F7DE-D05C-CA7356E9975A}"/>
              </a:ext>
            </a:extLst>
          </p:cNvPr>
          <p:cNvSpPr txBox="1"/>
          <p:nvPr/>
        </p:nvSpPr>
        <p:spPr>
          <a:xfrm>
            <a:off x="581191" y="1461725"/>
            <a:ext cx="4171950" cy="189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 err="1">
                <a:latin typeface="Arial Nova" panose="020B0504020202020204" pitchFamily="34" charset="0"/>
              </a:rPr>
              <a:t>Bitbucket</a:t>
            </a:r>
            <a:r>
              <a:rPr lang="es-ES" sz="1600" dirty="0">
                <a:latin typeface="Arial Nova" panose="020B0504020202020204" pitchFamily="34" charset="0"/>
              </a:rPr>
              <a:t> es un servicio de alojamiento basado en web, para los proyectos que utilizan el sistema de control de versiones Mercurial y Git. </a:t>
            </a:r>
            <a:r>
              <a:rPr lang="es-ES" sz="1600" dirty="0" err="1">
                <a:latin typeface="Arial Nova" panose="020B0504020202020204" pitchFamily="34" charset="0"/>
              </a:rPr>
              <a:t>Bitbucket</a:t>
            </a:r>
            <a:r>
              <a:rPr lang="es-ES" sz="1600" dirty="0">
                <a:latin typeface="Arial Nova" panose="020B0504020202020204" pitchFamily="34" charset="0"/>
              </a:rPr>
              <a:t> ofrece planes comerciales y gratuitos. </a:t>
            </a:r>
            <a:endParaRPr lang="LID4096" sz="16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33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C43808-E0D5-C1E8-730D-7E45A30BD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323535"/>
            <a:ext cx="7094220" cy="3121911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8AEF1D33-E134-D622-B4D1-1E394E7D4A0B}"/>
              </a:ext>
            </a:extLst>
          </p:cNvPr>
          <p:cNvSpPr txBox="1">
            <a:spLocks/>
          </p:cNvSpPr>
          <p:nvPr/>
        </p:nvSpPr>
        <p:spPr>
          <a:xfrm>
            <a:off x="581191" y="549571"/>
            <a:ext cx="4291213" cy="441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203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59675">
              <a:lnSpc>
                <a:spcPts val="2717"/>
              </a:lnSpc>
              <a:spcBef>
                <a:spcPts val="89"/>
              </a:spcBef>
            </a:pPr>
            <a:r>
              <a:rPr lang="en-US" sz="3200" b="1" spc="93">
                <a:latin typeface="Poppins" panose="00000500000000000000" pitchFamily="2" charset="0"/>
                <a:cs typeface="Poppins" panose="00000500000000000000" pitchFamily="2" charset="0"/>
              </a:rPr>
              <a:t>Bitbucket</a:t>
            </a:r>
            <a:endParaRPr lang="en-US" sz="3200" b="1" spc="93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047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93" y="618901"/>
            <a:ext cx="4291213" cy="970618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R="3362" algn="ctr">
              <a:lnSpc>
                <a:spcPct val="75100"/>
              </a:lnSpc>
              <a:spcBef>
                <a:spcPts val="1969"/>
              </a:spcBef>
            </a:pP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Hands ON!</a:t>
            </a:r>
            <a:endParaRPr sz="40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picture containing graphics, design&#10;&#10;Description automatically generated">
            <a:extLst>
              <a:ext uri="{FF2B5EF4-FFF2-40B4-BE49-F238E27FC236}">
                <a16:creationId xmlns:a16="http://schemas.microsoft.com/office/drawing/2014/main" id="{C7A7A133-CE08-F9DF-D564-A439F4BC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78" y="1482460"/>
            <a:ext cx="3939844" cy="31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0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AC825D-7C55-E4D6-8B18-0776A69B3523}"/>
              </a:ext>
            </a:extLst>
          </p:cNvPr>
          <p:cNvSpPr txBox="1"/>
          <p:nvPr/>
        </p:nvSpPr>
        <p:spPr>
          <a:xfrm>
            <a:off x="1918855" y="275849"/>
            <a:ext cx="5177314" cy="250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Repaso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–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Instalación</a:t>
            </a:r>
            <a:r>
              <a:rPr lang="en-US" sz="3600" b="1" spc="93" dirty="0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 de las </a:t>
            </a:r>
            <a:r>
              <a:rPr lang="en-US" sz="3600" b="1" spc="93" dirty="0" err="1">
                <a:solidFill>
                  <a:srgbClr val="B1351D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Herramientas</a:t>
            </a:r>
            <a:endParaRPr lang="LID4096" sz="3600" b="1" spc="93" dirty="0">
              <a:solidFill>
                <a:srgbClr val="B1351D"/>
              </a:solidFill>
              <a:latin typeface="Poppins" panose="00000500000000000000" pitchFamily="2" charset="0"/>
              <a:ea typeface="Roboto"/>
              <a:cs typeface="Poppins" panose="00000500000000000000" pitchFamily="2" charset="0"/>
              <a:sym typeface="Roboto"/>
            </a:endParaRPr>
          </a:p>
        </p:txBody>
      </p:sp>
      <p:pic>
        <p:nvPicPr>
          <p:cNvPr id="3" name="Picture 2" descr="A wrench and screwdriver crossed&#10;&#10;Description automatically generated with medium confidence">
            <a:extLst>
              <a:ext uri="{FF2B5EF4-FFF2-40B4-BE49-F238E27FC236}">
                <a16:creationId xmlns:a16="http://schemas.microsoft.com/office/drawing/2014/main" id="{570A865A-815D-1C83-F27E-BDDA657D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35" y="3001242"/>
            <a:ext cx="1651354" cy="16513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610" y="496288"/>
            <a:ext cx="5256276" cy="575446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2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Actividad</a:t>
            </a:r>
            <a:r>
              <a:rPr lang="en-GB" sz="32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32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Grupal</a:t>
            </a:r>
            <a:r>
              <a:rPr lang="en-GB" sz="32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: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9B7B30F-7E05-4D5C-A0CB-6F42487D4F72}"/>
              </a:ext>
            </a:extLst>
          </p:cNvPr>
          <p:cNvSpPr txBox="1"/>
          <p:nvPr/>
        </p:nvSpPr>
        <p:spPr>
          <a:xfrm>
            <a:off x="590610" y="1480346"/>
            <a:ext cx="3954252" cy="11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600" b="1" dirty="0">
                <a:solidFill>
                  <a:schemeClr val="tx1"/>
                </a:solidFill>
                <a:latin typeface="Arial Nova" panose="020B0504020202020204" pitchFamily="34" charset="0"/>
              </a:rPr>
              <a:t>Consigna:</a:t>
            </a:r>
          </a:p>
          <a:p>
            <a:pPr marL="285750" indent="-285750" algn="just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MX" sz="1600" dirty="0">
                <a:latin typeface="Arial Nova" panose="020B0504020202020204" pitchFamily="34" charset="0"/>
              </a:rPr>
              <a:t>Investigar acerca de las herramientas de </a:t>
            </a:r>
            <a:r>
              <a:rPr lang="es-MX" sz="1600" dirty="0" err="1">
                <a:latin typeface="Arial Nova" panose="020B0504020202020204" pitchFamily="34" charset="0"/>
              </a:rPr>
              <a:t>GitLab</a:t>
            </a:r>
            <a:r>
              <a:rPr lang="es-MX" sz="1600" dirty="0">
                <a:latin typeface="Arial Nova" panose="020B0504020202020204" pitchFamily="34" charset="0"/>
              </a:rPr>
              <a:t> y </a:t>
            </a:r>
            <a:r>
              <a:rPr lang="es-MX" sz="1600" dirty="0" err="1">
                <a:latin typeface="Arial Nova" panose="020B0504020202020204" pitchFamily="34" charset="0"/>
              </a:rPr>
              <a:t>GitFlow</a:t>
            </a:r>
            <a:endParaRPr lang="es-MX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3" descr="A logo with a pink and green origami bird&#10;&#10;Description automatically generated with low confidence">
            <a:extLst>
              <a:ext uri="{FF2B5EF4-FFF2-40B4-BE49-F238E27FC236}">
                <a16:creationId xmlns:a16="http://schemas.microsoft.com/office/drawing/2014/main" id="{EBDD0BA1-75E0-ADD1-AB2F-57A60C879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461" y="924532"/>
            <a:ext cx="3416404" cy="3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456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444" y="534285"/>
            <a:ext cx="7722118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Creacion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de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nuestra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cuenta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en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GitLab: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12E4E7-1E39-410E-7361-7EC41754E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27" y="1334096"/>
            <a:ext cx="6234545" cy="30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949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86" y="531457"/>
            <a:ext cx="4895791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Hablemos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de Git Flow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150CF8-7278-1C84-C795-B61D9588BE75}"/>
              </a:ext>
            </a:extLst>
          </p:cNvPr>
          <p:cNvSpPr txBox="1"/>
          <p:nvPr/>
        </p:nvSpPr>
        <p:spPr>
          <a:xfrm>
            <a:off x="616986" y="2028755"/>
            <a:ext cx="4763906" cy="115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s-ES" sz="1600" dirty="0">
                <a:latin typeface="Arial Nova" panose="020B0504020202020204" pitchFamily="34" charset="0"/>
              </a:rPr>
              <a:t>Es un flujo de trabajo basado en Git que brinda un mayor control y organización en el proceso de integración continua.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E8034-BEF3-39AF-E4F2-D18DD02FE757}"/>
              </a:ext>
            </a:extLst>
          </p:cNvPr>
          <p:cNvSpPr txBox="1"/>
          <p:nvPr/>
        </p:nvSpPr>
        <p:spPr>
          <a:xfrm>
            <a:off x="616986" y="1534258"/>
            <a:ext cx="25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tx1"/>
                </a:solidFill>
                <a:latin typeface="Arial Nova" panose="020B0504020202020204" pitchFamily="34" charset="0"/>
              </a:rPr>
              <a:t>¿Qué es </a:t>
            </a:r>
            <a:r>
              <a:rPr lang="es-ES" sz="2000" b="1" dirty="0" err="1">
                <a:solidFill>
                  <a:schemeClr val="tx1"/>
                </a:solidFill>
                <a:latin typeface="Arial Nova" panose="020B0504020202020204" pitchFamily="34" charset="0"/>
              </a:rPr>
              <a:t>GitFlow</a:t>
            </a:r>
            <a:r>
              <a:rPr lang="es-ES" sz="2000" b="1" dirty="0">
                <a:solidFill>
                  <a:schemeClr val="tx1"/>
                </a:solidFill>
                <a:latin typeface="Arial Nova" panose="020B0504020202020204" pitchFamily="34" charset="0"/>
              </a:rPr>
              <a:t>?</a:t>
            </a:r>
          </a:p>
          <a:p>
            <a:endParaRPr lang="LID4096" sz="1600" dirty="0"/>
          </a:p>
        </p:txBody>
      </p:sp>
      <p:pic>
        <p:nvPicPr>
          <p:cNvPr id="6" name="Picture 5" descr="A white character holding a blue question mark&#10;&#10;Description automatically generated with low confidence">
            <a:extLst>
              <a:ext uri="{FF2B5EF4-FFF2-40B4-BE49-F238E27FC236}">
                <a16:creationId xmlns:a16="http://schemas.microsoft.com/office/drawing/2014/main" id="{BD5B9B72-3A3C-1B47-D69D-0D195D6C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886" y="1841163"/>
            <a:ext cx="1634390" cy="25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86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01F982E-13DF-80C1-1126-BE4DD65B3D39}"/>
              </a:ext>
            </a:extLst>
          </p:cNvPr>
          <p:cNvSpPr txBox="1"/>
          <p:nvPr/>
        </p:nvSpPr>
        <p:spPr>
          <a:xfrm>
            <a:off x="616986" y="1720047"/>
            <a:ext cx="7151018" cy="2477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b="0" i="0" dirty="0">
                <a:solidFill>
                  <a:srgbClr val="797979"/>
                </a:solidFill>
                <a:effectLst/>
                <a:latin typeface="Montserrat" panose="00000500000000000000" pitchFamily="2" charset="0"/>
              </a:rPr>
              <a:t> 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Aumenta la velocidad de entrega de código terminado al equipo de pruebas.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Disminuyen los errores humanos en la mezcla de las ramas.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Elimina la dependencia de funcionalidades al momento de entregar código para ser puesto en producción.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Entre otros…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0BD1F85-33B0-023E-E441-564BF60212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986" y="531457"/>
            <a:ext cx="4895791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Hablemos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de Git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54A9B-91AE-64C5-E644-6CF111C9C22A}"/>
              </a:ext>
            </a:extLst>
          </p:cNvPr>
          <p:cNvSpPr txBox="1"/>
          <p:nvPr/>
        </p:nvSpPr>
        <p:spPr>
          <a:xfrm>
            <a:off x="616986" y="1346277"/>
            <a:ext cx="386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sz="2000" b="1" dirty="0">
                <a:solidFill>
                  <a:schemeClr val="tx1"/>
                </a:solidFill>
                <a:latin typeface="Arial Nova" panose="020B0504020202020204" pitchFamily="34" charset="0"/>
              </a:rPr>
              <a:t>¿Por qué implementarlo?</a:t>
            </a:r>
          </a:p>
          <a:p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3734049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2C39A45-BC44-1919-BE3F-4CEC5BE20CAB}"/>
              </a:ext>
            </a:extLst>
          </p:cNvPr>
          <p:cNvSpPr txBox="1"/>
          <p:nvPr/>
        </p:nvSpPr>
        <p:spPr>
          <a:xfrm>
            <a:off x="616986" y="1484804"/>
            <a:ext cx="7691745" cy="2847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b="0" i="0" dirty="0">
                <a:solidFill>
                  <a:srgbClr val="797979"/>
                </a:solidFill>
                <a:effectLst/>
                <a:latin typeface="Montserrat" panose="00000500000000000000" pitchFamily="2" charset="0"/>
              </a:rPr>
              <a:t> 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El equipo de trabajo está conformado por más de dos (2) personas.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Se emplean metodologías ágiles.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El proyecto tiene cambios frecuentes y se requiere actualizar el ambiente de producción garantizando continuidad en la operación.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El proyecto tiene un nivel de complejidad considerable.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Se desea tener un proceso de soporte a errores efectivo con actualizaciones rápidas.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B3C222A-DC76-C231-FDF3-7104B72499F3}"/>
              </a:ext>
            </a:extLst>
          </p:cNvPr>
          <p:cNvSpPr txBox="1">
            <a:spLocks/>
          </p:cNvSpPr>
          <p:nvPr/>
        </p:nvSpPr>
        <p:spPr>
          <a:xfrm>
            <a:off x="616986" y="531457"/>
            <a:ext cx="4895791" cy="5046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04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2800" b="1" spc="93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Hablemos de Git Flow</a:t>
            </a:r>
            <a:endParaRPr lang="en-GB" sz="2800" b="1" spc="93" dirty="0">
              <a:latin typeface="Poppins" panose="00000500000000000000" pitchFamily="2" charset="0"/>
              <a:cs typeface="Poppins" panose="00000500000000000000" pitchFamily="2" charset="0"/>
              <a:sym typeface="Anto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59BFD-AC3B-5B6E-1D3B-8F7A77E467BD}"/>
              </a:ext>
            </a:extLst>
          </p:cNvPr>
          <p:cNvSpPr txBox="1"/>
          <p:nvPr/>
        </p:nvSpPr>
        <p:spPr>
          <a:xfrm>
            <a:off x="616986" y="1161639"/>
            <a:ext cx="570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sz="2000" b="1" dirty="0">
                <a:solidFill>
                  <a:schemeClr val="tx1"/>
                </a:solidFill>
                <a:latin typeface="Arial Nova" panose="020B0504020202020204" pitchFamily="34" charset="0"/>
              </a:rPr>
              <a:t>¿Cuándo se recomienda implementarlo?</a:t>
            </a:r>
          </a:p>
        </p:txBody>
      </p:sp>
    </p:spTree>
    <p:extLst>
      <p:ext uri="{BB962C8B-B14F-4D97-AF65-F5344CB8AC3E}">
        <p14:creationId xmlns:p14="http://schemas.microsoft.com/office/powerpoint/2010/main" val="2816502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512CB69-E72F-B08A-F6AB-A6B380613C0C}"/>
              </a:ext>
            </a:extLst>
          </p:cNvPr>
          <p:cNvSpPr txBox="1"/>
          <p:nvPr/>
        </p:nvSpPr>
        <p:spPr>
          <a:xfrm>
            <a:off x="616985" y="2017633"/>
            <a:ext cx="690483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ES" sz="1600" dirty="0">
                <a:latin typeface="Arial Nova" panose="020B0504020202020204" pitchFamily="34" charset="0"/>
              </a:rPr>
              <a:t>Deben existir dos ramas principales para que el flujo de trabajo funcione correctamente:</a:t>
            </a:r>
          </a:p>
          <a:p>
            <a:pPr algn="l" fontAlgn="base"/>
            <a:r>
              <a:rPr lang="es-ES" sz="1600" dirty="0">
                <a:latin typeface="Arial Nova" panose="020B0504020202020204" pitchFamily="34" charset="0"/>
              </a:rPr>
              <a:t> 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>
                <a:latin typeface="Arial Nova" panose="020B0504020202020204" pitchFamily="34" charset="0"/>
              </a:rPr>
              <a:t>master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develop</a:t>
            </a:r>
            <a:endParaRPr lang="es-ES" sz="1600" dirty="0">
              <a:latin typeface="Arial Nova" panose="020B0504020202020204" pitchFamily="34" charset="0"/>
            </a:endParaRPr>
          </a:p>
          <a:p>
            <a:pPr algn="l" fontAlgn="base"/>
            <a:endParaRPr lang="es-ES" b="0" i="0" dirty="0">
              <a:solidFill>
                <a:srgbClr val="797979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83384E3-6943-919D-1789-3A699FA0C706}"/>
              </a:ext>
            </a:extLst>
          </p:cNvPr>
          <p:cNvSpPr txBox="1">
            <a:spLocks/>
          </p:cNvSpPr>
          <p:nvPr/>
        </p:nvSpPr>
        <p:spPr>
          <a:xfrm>
            <a:off x="616986" y="531457"/>
            <a:ext cx="4895791" cy="5046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04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2800" b="1" spc="93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Hablemos de Git Flow</a:t>
            </a:r>
            <a:endParaRPr lang="en-GB" sz="2800" b="1" spc="93" dirty="0">
              <a:latin typeface="Poppins" panose="00000500000000000000" pitchFamily="2" charset="0"/>
              <a:cs typeface="Poppins" panose="00000500000000000000" pitchFamily="2" charset="0"/>
              <a:sym typeface="Anto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405F5-1FCC-A004-6B0D-7CD49E89790F}"/>
              </a:ext>
            </a:extLst>
          </p:cNvPr>
          <p:cNvSpPr txBox="1"/>
          <p:nvPr/>
        </p:nvSpPr>
        <p:spPr>
          <a:xfrm>
            <a:off x="616986" y="1326819"/>
            <a:ext cx="7111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sz="2000" b="1" dirty="0">
                <a:solidFill>
                  <a:schemeClr val="tx1"/>
                </a:solidFill>
                <a:latin typeface="Arial Nova" panose="020B0504020202020204" pitchFamily="34" charset="0"/>
              </a:rPr>
              <a:t>¿Qué se debe tener presente en todo momento?</a:t>
            </a:r>
          </a:p>
        </p:txBody>
      </p:sp>
    </p:spTree>
    <p:extLst>
      <p:ext uri="{BB962C8B-B14F-4D97-AF65-F5344CB8AC3E}">
        <p14:creationId xmlns:p14="http://schemas.microsoft.com/office/powerpoint/2010/main" val="1468540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B30895-794D-6C56-F558-C0D9F68B9D2C}"/>
              </a:ext>
            </a:extLst>
          </p:cNvPr>
          <p:cNvSpPr txBox="1"/>
          <p:nvPr/>
        </p:nvSpPr>
        <p:spPr>
          <a:xfrm>
            <a:off x="616986" y="1127535"/>
            <a:ext cx="7392806" cy="3000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s-ES" sz="1600" dirty="0" err="1">
                <a:latin typeface="Arial Nova" panose="020B0504020202020204" pitchFamily="34" charset="0"/>
              </a:rPr>
              <a:t>GitFlow</a:t>
            </a:r>
            <a:r>
              <a:rPr lang="es-ES" sz="1600" dirty="0">
                <a:latin typeface="Arial Nova" panose="020B0504020202020204" pitchFamily="34" charset="0"/>
              </a:rPr>
              <a:t> creará por defecto los siguientes prefijos para las ramas auxiliares, los cuales ayudan a identificar y tener control en el repositorio:</a:t>
            </a:r>
          </a:p>
          <a:p>
            <a:pPr algn="l" fontAlgn="base">
              <a:lnSpc>
                <a:spcPct val="150000"/>
              </a:lnSpc>
            </a:pPr>
            <a:r>
              <a:rPr lang="es-ES" sz="1600" dirty="0">
                <a:latin typeface="Arial Nova" panose="020B0504020202020204" pitchFamily="34" charset="0"/>
              </a:rPr>
              <a:t> 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feature</a:t>
            </a:r>
            <a:r>
              <a:rPr lang="es-ES" sz="1600" dirty="0">
                <a:latin typeface="Arial Nova" panose="020B0504020202020204" pitchFamily="34" charset="0"/>
              </a:rPr>
              <a:t>/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release</a:t>
            </a:r>
            <a:r>
              <a:rPr lang="es-ES" sz="1600" dirty="0">
                <a:latin typeface="Arial Nova" panose="020B0504020202020204" pitchFamily="34" charset="0"/>
              </a:rPr>
              <a:t>/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hotfix</a:t>
            </a:r>
            <a:r>
              <a:rPr lang="es-ES" sz="1600" dirty="0">
                <a:latin typeface="Arial Nova" panose="020B0504020202020204" pitchFamily="34" charset="0"/>
              </a:rPr>
              <a:t>/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bugfix</a:t>
            </a:r>
            <a:r>
              <a:rPr lang="es-ES" sz="1600" dirty="0">
                <a:latin typeface="Arial Nova" panose="020B0504020202020204" pitchFamily="34" charset="0"/>
              </a:rPr>
              <a:t>/</a:t>
            </a: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 Nova" panose="020B0504020202020204" pitchFamily="34" charset="0"/>
              </a:rPr>
              <a:t>support</a:t>
            </a:r>
            <a:r>
              <a:rPr lang="es-ES" sz="1600" dirty="0">
                <a:latin typeface="Arial Nova" panose="020B0504020202020204" pitchFamily="34" charset="0"/>
              </a:rPr>
              <a:t>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BCB01C19-6A66-57E3-3465-68AA9B7246FD}"/>
              </a:ext>
            </a:extLst>
          </p:cNvPr>
          <p:cNvSpPr txBox="1">
            <a:spLocks/>
          </p:cNvSpPr>
          <p:nvPr/>
        </p:nvSpPr>
        <p:spPr>
          <a:xfrm>
            <a:off x="616986" y="531457"/>
            <a:ext cx="4895791" cy="5046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04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Hablemos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de Git Flow</a:t>
            </a:r>
          </a:p>
        </p:txBody>
      </p:sp>
    </p:spTree>
    <p:extLst>
      <p:ext uri="{BB962C8B-B14F-4D97-AF65-F5344CB8AC3E}">
        <p14:creationId xmlns:p14="http://schemas.microsoft.com/office/powerpoint/2010/main" val="3979102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421" y="531457"/>
            <a:ext cx="7255955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Querés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saber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más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6037DD-6B5A-3CDB-1824-64AF8BA9CB1D}"/>
              </a:ext>
            </a:extLst>
          </p:cNvPr>
          <p:cNvSpPr txBox="1"/>
          <p:nvPr/>
        </p:nvSpPr>
        <p:spPr>
          <a:xfrm>
            <a:off x="577421" y="1366433"/>
            <a:ext cx="682341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dirty="0"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https://danielkummer.github.io/git-flow-cheatsheet/index.es_ES.html</a:t>
            </a:r>
            <a:endParaRPr lang="es-US" sz="1600" dirty="0">
              <a:latin typeface="Arial Nova" panose="020B0504020202020204" pitchFamily="34" charset="0"/>
            </a:endParaRP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endParaRPr lang="es-US" sz="1600" dirty="0">
              <a:latin typeface="Arial Nova" panose="020B0504020202020204" pitchFamily="34" charset="0"/>
            </a:endParaRP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dirty="0"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https://www.atlassian.com/es/git/tutorials/comparing-workflows/gitflow-workflow</a:t>
            </a:r>
            <a:endParaRPr lang="es-US" sz="1600" dirty="0">
              <a:latin typeface="Arial Nova" panose="020B0504020202020204" pitchFamily="34" charset="0"/>
            </a:endParaRP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endParaRPr lang="es-US" sz="1600" dirty="0">
              <a:latin typeface="Arial Nova" panose="020B0504020202020204" pitchFamily="34" charset="0"/>
            </a:endParaRPr>
          </a:p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dirty="0"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https://nvie.com/posts/a-successful-git-branching-model/</a:t>
            </a:r>
            <a:endParaRPr lang="es-US" sz="1600" dirty="0">
              <a:latin typeface="Arial Nova" panose="020B0504020202020204" pitchFamily="34" charset="0"/>
            </a:endParaRPr>
          </a:p>
          <a:p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4093026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006" y="548118"/>
            <a:ext cx="7054301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Por ultimo! Que es Git Hub Copilot!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3EF56-B204-2D2A-990A-BCFA51198323}"/>
              </a:ext>
            </a:extLst>
          </p:cNvPr>
          <p:cNvSpPr txBox="1"/>
          <p:nvPr/>
        </p:nvSpPr>
        <p:spPr>
          <a:xfrm>
            <a:off x="595006" y="1309614"/>
            <a:ext cx="7405994" cy="152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Arial Nova" panose="020B0504020202020204" pitchFamily="34" charset="0"/>
              </a:rPr>
              <a:t>GitHub </a:t>
            </a:r>
            <a:r>
              <a:rPr lang="es-ES" sz="1600" dirty="0" err="1">
                <a:latin typeface="Arial Nova" panose="020B0504020202020204" pitchFamily="34" charset="0"/>
              </a:rPr>
              <a:t>Copilot</a:t>
            </a:r>
            <a:r>
              <a:rPr lang="es-ES" sz="1600" dirty="0">
                <a:latin typeface="Arial Nova" panose="020B0504020202020204" pitchFamily="34" charset="0"/>
              </a:rPr>
              <a:t> es una herramienta de inteligencia artificial desarrollada por GitHub y </a:t>
            </a:r>
            <a:r>
              <a:rPr lang="es-ES" sz="1600" dirty="0" err="1">
                <a:latin typeface="Arial Nova" panose="020B0504020202020204" pitchFamily="34" charset="0"/>
              </a:rPr>
              <a:t>OpenAl</a:t>
            </a:r>
            <a:r>
              <a:rPr lang="es-ES" sz="1600" dirty="0">
                <a:latin typeface="Arial Nova" panose="020B0504020202020204" pitchFamily="34" charset="0"/>
              </a:rPr>
              <a:t> para ayudar a los usuarios de entornos de desarrollo integrados de Visual Studio </a:t>
            </a:r>
            <a:r>
              <a:rPr lang="es-ES" sz="1600" dirty="0" err="1">
                <a:latin typeface="Arial Nova" panose="020B0504020202020204" pitchFamily="34" charset="0"/>
              </a:rPr>
              <a:t>Code</a:t>
            </a:r>
            <a:r>
              <a:rPr lang="es-ES" sz="1600" dirty="0">
                <a:latin typeface="Arial Nova" panose="020B0504020202020204" pitchFamily="34" charset="0"/>
              </a:rPr>
              <a:t>, Visual Studio, </a:t>
            </a:r>
            <a:r>
              <a:rPr lang="es-ES" sz="1600" dirty="0" err="1">
                <a:latin typeface="Arial Nova" panose="020B0504020202020204" pitchFamily="34" charset="0"/>
              </a:rPr>
              <a:t>Neovim</a:t>
            </a:r>
            <a:r>
              <a:rPr lang="es-ES" sz="1600" dirty="0">
                <a:latin typeface="Arial Nova" panose="020B0504020202020204" pitchFamily="34" charset="0"/>
              </a:rPr>
              <a:t> y </a:t>
            </a:r>
            <a:r>
              <a:rPr lang="es-ES" sz="1600" dirty="0" err="1">
                <a:latin typeface="Arial Nova" panose="020B0504020202020204" pitchFamily="34" charset="0"/>
              </a:rPr>
              <a:t>JetBrains</a:t>
            </a:r>
            <a:r>
              <a:rPr lang="es-ES" sz="1600" dirty="0">
                <a:latin typeface="Arial Nova" panose="020B0504020202020204" pitchFamily="34" charset="0"/>
              </a:rPr>
              <a:t> mediante el autocompletado de código. </a:t>
            </a:r>
            <a:endParaRPr lang="LID4096" sz="1600" dirty="0">
              <a:latin typeface="Arial Nova" panose="020B0504020202020204" pitchFamily="34" charset="0"/>
            </a:endParaRPr>
          </a:p>
        </p:txBody>
      </p:sp>
      <p:pic>
        <p:nvPicPr>
          <p:cNvPr id="6" name="Picture 5" descr="A picture containing graphics, logo, design&#10;&#10;Description automatically generated">
            <a:extLst>
              <a:ext uri="{FF2B5EF4-FFF2-40B4-BE49-F238E27FC236}">
                <a16:creationId xmlns:a16="http://schemas.microsoft.com/office/drawing/2014/main" id="{1CB7F1B4-B895-BE6C-C695-F87E265A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67" y="2994315"/>
            <a:ext cx="3812065" cy="16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5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CE2791-C728-0FF5-9975-5AFD6E2C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577706"/>
            <a:ext cx="6591300" cy="17049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366D1F-38BF-DFBD-39F6-ADBAD4E3BEEF}"/>
              </a:ext>
            </a:extLst>
          </p:cNvPr>
          <p:cNvSpPr txBox="1"/>
          <p:nvPr/>
        </p:nvSpPr>
        <p:spPr>
          <a:xfrm>
            <a:off x="1177583" y="3499406"/>
            <a:ext cx="6788834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b="1" dirty="0">
                <a:latin typeface="Arial Nova" panose="020B0504020202020204" pitchFamily="34" charset="0"/>
              </a:rPr>
              <a:t>Link de Interés</a:t>
            </a:r>
            <a:r>
              <a:rPr lang="es-US" sz="1600" dirty="0">
                <a:latin typeface="Arial Nova" panose="020B0504020202020204" pitchFamily="34" charset="0"/>
              </a:rPr>
              <a:t>: https://www.youtube.com/watch?v=ZGWvNsfX1vs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337656B-61E0-203E-D805-4381B25601CE}"/>
              </a:ext>
            </a:extLst>
          </p:cNvPr>
          <p:cNvSpPr txBox="1">
            <a:spLocks/>
          </p:cNvSpPr>
          <p:nvPr/>
        </p:nvSpPr>
        <p:spPr>
          <a:xfrm>
            <a:off x="595006" y="548118"/>
            <a:ext cx="7054301" cy="4338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904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581" b="0" i="0" u="none" strike="noStrike" cap="none">
                <a:solidFill>
                  <a:schemeClr val="tx1"/>
                </a:solidFill>
                <a:latin typeface="Impact"/>
                <a:ea typeface="Roboto"/>
                <a:cs typeface="Impact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GB" sz="24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Por ultimo! Que es Git Hub Copilot! - VSC</a:t>
            </a:r>
          </a:p>
        </p:txBody>
      </p:sp>
    </p:spTree>
    <p:extLst>
      <p:ext uri="{BB962C8B-B14F-4D97-AF65-F5344CB8AC3E}">
        <p14:creationId xmlns:p14="http://schemas.microsoft.com/office/powerpoint/2010/main" val="75735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59" y="476806"/>
            <a:ext cx="6342901" cy="516723"/>
          </a:xfrm>
          <a:prstGeom prst="rect">
            <a:avLst/>
          </a:prstGeom>
        </p:spPr>
        <p:txBody>
          <a:bodyPr spcFirstLastPara="1" vert="horz" wrap="square" lIns="0" tIns="11346" rIns="0" bIns="0" rtlCol="0" anchor="t" anchorCtr="0">
            <a:spAutoFit/>
          </a:bodyPr>
          <a:lstStyle/>
          <a:p>
            <a:pPr marL="8405">
              <a:spcBef>
                <a:spcPts val="89"/>
              </a:spcBef>
            </a:pPr>
            <a:r>
              <a:rPr sz="3200" b="1" spc="93" dirty="0">
                <a:latin typeface="Poppins" panose="00000500000000000000" pitchFamily="2" charset="0"/>
                <a:cs typeface="Poppins" panose="00000500000000000000" pitchFamily="2" charset="0"/>
              </a:rPr>
              <a:t>Instalando Git en Windows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7536" y="1276375"/>
            <a:ext cx="3508927" cy="27976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46873" y="4234606"/>
            <a:ext cx="5421070" cy="375659"/>
          </a:xfrm>
          <a:prstGeom prst="rect">
            <a:avLst/>
          </a:prstGeom>
        </p:spPr>
        <p:txBody>
          <a:bodyPr vert="horz" wrap="square" lIns="0" tIns="11346" rIns="0" bIns="0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D75B0F"/>
              </a:buClr>
              <a:buSzPct val="150000"/>
            </a:pPr>
            <a:r>
              <a:rPr sz="1800" dirty="0">
                <a:latin typeface="Arial Nova" panose="020B0504020202020204" pitchFamily="34" charset="0"/>
              </a:rPr>
              <a:t>Instalador gráﬁco </a:t>
            </a:r>
            <a:r>
              <a:rPr sz="1800" dirty="0"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http://git-scm.com/download/win</a:t>
            </a:r>
            <a:endParaRPr sz="1800" dirty="0"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63932-2412-38A4-4960-C023D0A5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73" y="514297"/>
            <a:ext cx="6484500" cy="572700"/>
          </a:xfrm>
        </p:spPr>
        <p:txBody>
          <a:bodyPr/>
          <a:lstStyle/>
          <a:p>
            <a:r>
              <a:rPr lang="es-AR" dirty="0"/>
              <a:t>Alternativas gratuitas a GitHub </a:t>
            </a:r>
            <a:r>
              <a:rPr lang="es-AR" dirty="0" err="1"/>
              <a:t>Copilot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659AF5-EEBE-48BB-4015-14D85FB77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600" dirty="0">
                <a:solidFill>
                  <a:srgbClr val="000000"/>
                </a:solidFill>
                <a:latin typeface="Arial Nova" panose="020B0504020202020204" pitchFamily="34" charset="0"/>
                <a:cs typeface="Arial"/>
                <a:sym typeface="Arial"/>
              </a:rPr>
              <a:t>https://hashdork.com/es/github-copilot-alternatives/</a:t>
            </a:r>
          </a:p>
        </p:txBody>
      </p:sp>
      <p:pic>
        <p:nvPicPr>
          <p:cNvPr id="3074" name="Picture 2" descr="Página 11 | Imágenes de Mixed Free - Descarga gratuita en Freepik">
            <a:extLst>
              <a:ext uri="{FF2B5EF4-FFF2-40B4-BE49-F238E27FC236}">
                <a16:creationId xmlns:a16="http://schemas.microsoft.com/office/drawing/2014/main" id="{D8E84EF9-3F2E-EBBB-948F-4019C837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09" y="1211455"/>
            <a:ext cx="3272091" cy="32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18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85" y="508597"/>
            <a:ext cx="7255955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Mas </a:t>
            </a:r>
            <a:r>
              <a:rPr lang="es-AR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información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por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</a:t>
            </a:r>
            <a:r>
              <a:rPr lang="en-GB" sz="2800" b="1" spc="93" dirty="0" err="1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favor</a:t>
            </a:r>
            <a:r>
              <a:rPr lang="en-GB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366D1F-38BF-DFBD-39F6-ADBAD4E3BEEF}"/>
              </a:ext>
            </a:extLst>
          </p:cNvPr>
          <p:cNvSpPr txBox="1"/>
          <p:nvPr/>
        </p:nvSpPr>
        <p:spPr>
          <a:xfrm>
            <a:off x="2369526" y="4234949"/>
            <a:ext cx="5033598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dirty="0">
                <a:latin typeface="Arial Nova" panose="020B0504020202020204" pitchFamily="34" charset="0"/>
              </a:rPr>
              <a:t>Link de Interés: https://docs.github.com/es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7ECE3D-DCB6-1355-5AAF-C96F724E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04" y="1160584"/>
            <a:ext cx="6396992" cy="30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594" y="517097"/>
            <a:ext cx="3562583" cy="504658"/>
          </a:xfrm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s-AR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Practica</a:t>
            </a:r>
            <a:r>
              <a:rPr lang="en-US" sz="2800" b="1" spc="93" dirty="0">
                <a:latin typeface="Poppins" panose="00000500000000000000" pitchFamily="2" charset="0"/>
                <a:cs typeface="Poppins" panose="00000500000000000000" pitchFamily="2" charset="0"/>
                <a:sym typeface="Anton"/>
              </a:rPr>
              <a:t> Final!</a:t>
            </a:r>
            <a:endParaRPr lang="en-GB" sz="2800" b="1" spc="93" dirty="0">
              <a:latin typeface="Poppins" panose="00000500000000000000" pitchFamily="2" charset="0"/>
              <a:cs typeface="Poppins" panose="00000500000000000000" pitchFamily="2" charset="0"/>
              <a:sym typeface="Anto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B5ACB8-4E15-9399-054A-3D680F979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" b="-1"/>
          <a:stretch/>
        </p:blipFill>
        <p:spPr>
          <a:xfrm>
            <a:off x="1091029" y="1333474"/>
            <a:ext cx="6688282" cy="299652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5DCDC0-170C-8589-CB29-3CD00C0972A5}"/>
              </a:ext>
            </a:extLst>
          </p:cNvPr>
          <p:cNvSpPr txBox="1"/>
          <p:nvPr/>
        </p:nvSpPr>
        <p:spPr>
          <a:xfrm>
            <a:off x="1426927" y="1125661"/>
            <a:ext cx="6016486" cy="41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Clr>
                <a:srgbClr val="B05D1B"/>
              </a:buClr>
              <a:buSzPct val="150000"/>
              <a:buFont typeface="Arial" panose="020B0604020202020204" pitchFamily="34" charset="0"/>
              <a:buChar char="•"/>
            </a:pPr>
            <a:r>
              <a:rPr lang="es-US" sz="1600" dirty="0">
                <a:latin typeface="Arial Nova" panose="020B0504020202020204" pitchFamily="34" charset="0"/>
              </a:rPr>
              <a:t>https://www.w3schools.com/git/default.asp?remote=github</a:t>
            </a:r>
          </a:p>
        </p:txBody>
      </p:sp>
    </p:spTree>
    <p:extLst>
      <p:ext uri="{BB962C8B-B14F-4D97-AF65-F5344CB8AC3E}">
        <p14:creationId xmlns:p14="http://schemas.microsoft.com/office/powerpoint/2010/main" val="996353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393" y="568512"/>
            <a:ext cx="4291213" cy="970618"/>
          </a:xfrm>
          <a:prstGeom prst="rect">
            <a:avLst/>
          </a:prstGeom>
        </p:spPr>
        <p:txBody>
          <a:bodyPr spcFirstLastPara="1" vert="horz" wrap="square" lIns="0" tIns="250031" rIns="0" bIns="0" rtlCol="0" anchor="t" anchorCtr="0">
            <a:spAutoFit/>
          </a:bodyPr>
          <a:lstStyle/>
          <a:p>
            <a:pPr marR="3362" algn="ctr">
              <a:lnSpc>
                <a:spcPct val="75100"/>
              </a:lnSpc>
              <a:spcBef>
                <a:spcPts val="1969"/>
              </a:spcBef>
            </a:pPr>
            <a:r>
              <a:rPr lang="en-US" sz="4000" b="1" spc="93" dirty="0">
                <a:solidFill>
                  <a:srgbClr val="B1351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Gracias!</a:t>
            </a:r>
            <a:endParaRPr sz="4000" b="1" spc="93" dirty="0">
              <a:solidFill>
                <a:srgbClr val="B1351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2" descr="Paso a paso: cómo crear un Kahoot! para usar en clase">
            <a:extLst>
              <a:ext uri="{FF2B5EF4-FFF2-40B4-BE49-F238E27FC236}">
                <a16:creationId xmlns:a16="http://schemas.microsoft.com/office/drawing/2014/main" id="{8F8070ED-AB9E-BFE1-CB2E-40E074057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280" y="1828164"/>
            <a:ext cx="3855440" cy="257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28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550875" y="3900350"/>
            <a:ext cx="56700" cy="79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/>
          <p:nvPr/>
        </p:nvSpPr>
        <p:spPr>
          <a:xfrm>
            <a:off x="698500" y="3774495"/>
            <a:ext cx="3224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Datos de contacto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</a:t>
            </a:r>
            <a:r>
              <a:rPr lang="e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ayla.scheli@gmail.com</a:t>
            </a:r>
            <a:endParaRPr lang="es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Linkedin: Layla Scheli</a:t>
            </a:r>
            <a:endParaRPr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6024" y="980722"/>
            <a:ext cx="3951952" cy="31820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1520</Words>
  <Application>Microsoft Office PowerPoint</Application>
  <PresentationFormat>Presentación en pantalla (16:9)</PresentationFormat>
  <Paragraphs>265</Paragraphs>
  <Slides>84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92" baseType="lpstr">
      <vt:lpstr>Arial</vt:lpstr>
      <vt:lpstr>Arial Nova</vt:lpstr>
      <vt:lpstr>Impact</vt:lpstr>
      <vt:lpstr>Montserrat</vt:lpstr>
      <vt:lpstr>Roboto</vt:lpstr>
      <vt:lpstr>Georgia</vt:lpstr>
      <vt:lpstr>Poppins</vt:lpstr>
      <vt:lpstr>Simple Light</vt:lpstr>
      <vt:lpstr>Git &amp; GitHub Mg. Ing. Layla Scheli</vt:lpstr>
      <vt:lpstr>¿Dónde están los materiales?</vt:lpstr>
      <vt:lpstr>Presentación personal!</vt:lpstr>
      <vt:lpstr>¿Qué es Git?</vt:lpstr>
      <vt:lpstr>¿Para qué sirve? ¿Qué nos aporta?</vt:lpstr>
      <vt:lpstr>¿Para qué sirve? ¿Qué nos aporta?</vt:lpstr>
      <vt:lpstr>Presentación de PowerPoint</vt:lpstr>
      <vt:lpstr>Instalando Git en Windows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Instalando Git en Mac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Instalando GitHub Desktop</vt:lpstr>
      <vt:lpstr>Instalando GitHub Desktop</vt:lpstr>
      <vt:lpstr>Pero antes tenemos que crear nuestra cuenta en GitHub</vt:lpstr>
      <vt:lpstr>Una vez realizado el registro! Continuamos con la configuración del GitHub Desktop</vt:lpstr>
      <vt:lpstr>Una vez realizado el registro! Continuamos con la configuración del GitHub Desktop</vt:lpstr>
      <vt:lpstr>Una vez realizado el registro! Continuamos con la configuración del GitHub Desktop</vt:lpstr>
      <vt:lpstr>Una vez realizado el registro! Continuamos con la configuración del GitHub Desktop</vt:lpstr>
      <vt:lpstr>Presentación de PowerPoint</vt:lpstr>
      <vt:lpstr>Presentación de PowerPoint</vt:lpstr>
      <vt:lpstr>Presentación de PowerPoint</vt:lpstr>
      <vt:lpstr>Actividad Grupal!</vt:lpstr>
      <vt:lpstr>Presentación de PowerPoint</vt:lpstr>
      <vt:lpstr>Presentación de PowerPoint</vt:lpstr>
      <vt:lpstr>Clonando un Repositorio Existente</vt:lpstr>
      <vt:lpstr>Vamos a crear una carpeta en nuestro escritorio llamada: proyectos y la vamos a acceder con git bash</vt:lpstr>
      <vt:lpstr>Obtenemos lo siguiente:</vt:lpstr>
      <vt:lpstr>Presentación de PowerPoint</vt:lpstr>
      <vt:lpstr>  Veamos ahora como inicializar un Proyecto a partir de otro ya existente</vt:lpstr>
      <vt:lpstr>Presentación de PowerPoint</vt:lpstr>
      <vt:lpstr>  Comprobemos! Ahora como se encuentra el estado de nuestro Repositorio</vt:lpstr>
      <vt:lpstr>Presentación de PowerPoint</vt:lpstr>
      <vt:lpstr>  Inicialicemos nuestro propio repositorio git init</vt:lpstr>
      <vt:lpstr>  Ahora vamos a añadir un primer archivo a nuestro Repositorio! Con el commando: touch</vt:lpstr>
      <vt:lpstr>Asi nos queda!</vt:lpstr>
      <vt:lpstr>Para trackear un archivo!  git add</vt:lpstr>
      <vt:lpstr>Hablemos ahora del concepto de “commit”</vt:lpstr>
      <vt:lpstr>¿Qué es un commit?</vt:lpstr>
      <vt:lpstr>Ok, pero ¿qué es un commit?</vt:lpstr>
      <vt:lpstr>Git commit</vt:lpstr>
      <vt:lpstr>    ¿Cómo podemos comprobar que se han hecho correctamente los commit?</vt:lpstr>
      <vt:lpstr>Viendo nuestro log Git log</vt:lpstr>
      <vt:lpstr>Hands ON!</vt:lpstr>
      <vt:lpstr>Editando archivos</vt:lpstr>
      <vt:lpstr>Historial de Log</vt:lpstr>
      <vt:lpstr>Presentación de PowerPoint</vt:lpstr>
      <vt:lpstr>Hands ON!</vt:lpstr>
      <vt:lpstr>Ramas Branches, para los amigos</vt:lpstr>
      <vt:lpstr>Presentación de PowerPoint</vt:lpstr>
      <vt:lpstr>¿Qué son?</vt:lpstr>
      <vt:lpstr>Ver las ramas existentes git branch</vt:lpstr>
      <vt:lpstr>Merging Uniendo branches</vt:lpstr>
      <vt:lpstr>Presentación de PowerPoint</vt:lpstr>
      <vt:lpstr>Unir dos ramas Git merge</vt:lpstr>
      <vt:lpstr>La rama en la que estamos, absorbe la que le indicamos con git merge</vt:lpstr>
      <vt:lpstr>Bitbucket</vt:lpstr>
      <vt:lpstr>Presentación de PowerPoint</vt:lpstr>
      <vt:lpstr>Hands ON!</vt:lpstr>
      <vt:lpstr>Actividad Grupal:</vt:lpstr>
      <vt:lpstr>Creacion de nuestra cuenta en GitLab:</vt:lpstr>
      <vt:lpstr>Hablemos de Git Flow</vt:lpstr>
      <vt:lpstr>Hablemos de Git Flow</vt:lpstr>
      <vt:lpstr>Presentación de PowerPoint</vt:lpstr>
      <vt:lpstr>Presentación de PowerPoint</vt:lpstr>
      <vt:lpstr>Presentación de PowerPoint</vt:lpstr>
      <vt:lpstr>Querés saber más?</vt:lpstr>
      <vt:lpstr>Por ultimo! Que es Git Hub Copilot!</vt:lpstr>
      <vt:lpstr>Presentación de PowerPoint</vt:lpstr>
      <vt:lpstr>Alternativas gratuitas a GitHub Copilot</vt:lpstr>
      <vt:lpstr>Mas información por favor!</vt:lpstr>
      <vt:lpstr>Practica Final!</vt:lpstr>
      <vt:lpstr>Gracias!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Git, GitHub y GitFlow Mg. Ing. Layla Scheli</dc:title>
  <cp:lastModifiedBy>Layla Scheli</cp:lastModifiedBy>
  <cp:revision>83</cp:revision>
  <dcterms:modified xsi:type="dcterms:W3CDTF">2023-07-04T23:59:25Z</dcterms:modified>
</cp:coreProperties>
</file>